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1"/>
  </p:sldMasterIdLst>
  <p:sldIdLst>
    <p:sldId id="10757" r:id="rId12"/>
    <p:sldId id="10753" r:id="rId13"/>
    <p:sldId id="10751" r:id="rId14"/>
    <p:sldId id="10752" r:id="rId15"/>
    <p:sldId id="10759" r:id="rId16"/>
    <p:sldId id="10758" r:id="rId17"/>
    <p:sldId id="1075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9" autoAdjust="0"/>
    <p:restoredTop sz="94660"/>
  </p:normalViewPr>
  <p:slideViewPr>
    <p:cSldViewPr snapToGrid="0">
      <p:cViewPr>
        <p:scale>
          <a:sx n="67" d="100"/>
          <a:sy n="67" d="100"/>
        </p:scale>
        <p:origin x="610"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ustomXml" Target="../customXml/item8.xml"/><Relationship Id="rId13" Type="http://schemas.openxmlformats.org/officeDocument/2006/relationships/slide" Target="slides/slide2.xml"/><Relationship Id="rId18" Type="http://schemas.openxmlformats.org/officeDocument/2006/relationships/slide" Target="slides/slide7.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customXml" Target="../customXml/item7.xml"/><Relationship Id="rId12" Type="http://schemas.openxmlformats.org/officeDocument/2006/relationships/slide" Target="slides/slide1.xml"/><Relationship Id="rId17" Type="http://schemas.openxmlformats.org/officeDocument/2006/relationships/slide" Target="slides/slide6.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Master" Target="slideMasters/slideMaster1.xml"/><Relationship Id="rId5" Type="http://schemas.openxmlformats.org/officeDocument/2006/relationships/customXml" Target="../customXml/item5.xml"/><Relationship Id="rId15" Type="http://schemas.openxmlformats.org/officeDocument/2006/relationships/slide" Target="slides/slide4.xml"/><Relationship Id="rId10" Type="http://schemas.openxmlformats.org/officeDocument/2006/relationships/customXml" Target="../customXml/item10.xml"/><Relationship Id="rId19"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3.xml"/><Relationship Id="rId22" Type="http://schemas.openxmlformats.org/officeDocument/2006/relationships/tableStyles" Target="tableStyles.xml"/></Relationships>
</file>

<file path=ppt/media/image10.jpeg>
</file>

<file path=ppt/media/image11.jpeg>
</file>

<file path=ppt/media/image13.png>
</file>

<file path=ppt/media/image14.png>
</file>

<file path=ppt/media/image15.png>
</file>

<file path=ppt/media/image16.jpeg>
</file>

<file path=ppt/media/image17.png>
</file>

<file path=ppt/media/image21.png>
</file>

<file path=ppt/media/image22.jpeg>
</file>

<file path=ppt/media/image23.png>
</file>

<file path=ppt/media/image24.png>
</file>

<file path=ppt/media/image25.png>
</file>

<file path=ppt/media/image26.png>
</file>

<file path=ppt/media/image27.png>
</file>

<file path=ppt/media/image28.png>
</file>

<file path=ppt/media/image29.jpeg>
</file>

<file path=ppt/media/image30.jpeg>
</file>

<file path=ppt/media/image31.png>
</file>

<file path=ppt/media/image32.png>
</file>

<file path=ppt/media/image33.png>
</file>

<file path=ppt/media/image34.png>
</file>

<file path=ppt/media/image35.png>
</file>

<file path=ppt/media/image4.jpeg>
</file>

<file path=ppt/media/image5.jpeg>
</file>

<file path=ppt/media/image6.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12.emf"/></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customXml" Target="../../customXml/item9.xml"/><Relationship Id="rId7" Type="http://schemas.openxmlformats.org/officeDocument/2006/relationships/image" Target="../media/image17.png"/><Relationship Id="rId2" Type="http://schemas.openxmlformats.org/officeDocument/2006/relationships/customXml" Target="../../customXml/item1.xml"/><Relationship Id="rId1" Type="http://schemas.openxmlformats.org/officeDocument/2006/relationships/customXml" Target="../../customXml/item2.xml"/><Relationship Id="rId6" Type="http://schemas.openxmlformats.org/officeDocument/2006/relationships/slideMaster" Target="../slideMasters/slideMaster1.xml"/><Relationship Id="rId5" Type="http://schemas.openxmlformats.org/officeDocument/2006/relationships/customXml" Target="../../customXml/item4.xml"/><Relationship Id="rId4" Type="http://schemas.openxmlformats.org/officeDocument/2006/relationships/customXml" Target="../../customXml/item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Master" Target="../slideMasters/slideMaster1.xml"/><Relationship Id="rId1" Type="http://schemas.openxmlformats.org/officeDocument/2006/relationships/tags" Target="../tags/tag1.xml"/><Relationship Id="rId6" Type="http://schemas.openxmlformats.org/officeDocument/2006/relationships/image" Target="../media/image2.emf"/><Relationship Id="rId5" Type="http://schemas.openxmlformats.org/officeDocument/2006/relationships/image" Target="../media/image7.emf"/><Relationship Id="rId4" Type="http://schemas.openxmlformats.org/officeDocument/2006/relationships/oleObject" Target="../embeddings/oleObject1.bin"/></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Master" Target="../slideMasters/slideMaster1.xml"/><Relationship Id="rId1" Type="http://schemas.openxmlformats.org/officeDocument/2006/relationships/tags" Target="../tags/tag2.xml"/><Relationship Id="rId6" Type="http://schemas.openxmlformats.org/officeDocument/2006/relationships/image" Target="../media/image2.emf"/><Relationship Id="rId5" Type="http://schemas.openxmlformats.org/officeDocument/2006/relationships/image" Target="../media/image7.emf"/><Relationship Id="rId4" Type="http://schemas.openxmlformats.org/officeDocument/2006/relationships/oleObject" Target="../embeddings/oleObject2.bin"/></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2.jpe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3" Type="http://schemas.openxmlformats.org/officeDocument/2006/relationships/customXml" Target="../../customXml/item8.xml"/><Relationship Id="rId7" Type="http://schemas.openxmlformats.org/officeDocument/2006/relationships/image" Target="../media/image17.png"/><Relationship Id="rId2" Type="http://schemas.openxmlformats.org/officeDocument/2006/relationships/customXml" Target="../../customXml/item10.xml"/><Relationship Id="rId1" Type="http://schemas.openxmlformats.org/officeDocument/2006/relationships/customXml" Target="../../customXml/item3.xml"/><Relationship Id="rId6" Type="http://schemas.openxmlformats.org/officeDocument/2006/relationships/slideMaster" Target="../slideMasters/slideMaster1.xml"/><Relationship Id="rId5" Type="http://schemas.openxmlformats.org/officeDocument/2006/relationships/customXml" Target="../../customXml/item5.xml"/><Relationship Id="rId4" Type="http://schemas.openxmlformats.org/officeDocument/2006/relationships/customXml" Target="../../customXml/item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292" spc="-98"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69304" y="2980727"/>
            <a:ext cx="8964186" cy="715931"/>
          </a:xfrm>
          <a:noFill/>
        </p:spPr>
        <p:txBody>
          <a:bodyPr lIns="164592" tIns="109728" rIns="164592" bIns="109728">
            <a:noAutofit/>
          </a:bodyPr>
          <a:lstStyle>
            <a:lvl1pPr marL="0" indent="0">
              <a:spcBef>
                <a:spcPts val="0"/>
              </a:spcBef>
              <a:buNone/>
              <a:defRPr sz="3135" spc="0" baseline="0">
                <a:gradFill>
                  <a:gsLst>
                    <a:gs pos="91000">
                      <a:schemeClr val="tx1"/>
                    </a:gs>
                    <a:gs pos="0">
                      <a:schemeClr val="tx1"/>
                    </a:gs>
                  </a:gsLst>
                  <a:lin ang="5400000" scaled="0"/>
                </a:gradFill>
                <a:latin typeface="+mn-lt"/>
              </a:defRPr>
            </a:lvl1pPr>
          </a:lstStyle>
          <a:p>
            <a:pPr lvl="0"/>
            <a:r>
              <a:rPr lang="en-US"/>
              <a:t>Date</a:t>
            </a:r>
          </a:p>
        </p:txBody>
      </p:sp>
      <p:sp>
        <p:nvSpPr>
          <p:cNvPr id="3" name="Text Placeholder 2"/>
          <p:cNvSpPr>
            <a:spLocks noGrp="1"/>
          </p:cNvSpPr>
          <p:nvPr>
            <p:ph type="body" sz="quarter" idx="13" hasCustomPrompt="1"/>
          </p:nvPr>
        </p:nvSpPr>
        <p:spPr>
          <a:xfrm>
            <a:off x="269240" y="3696658"/>
            <a:ext cx="8964248" cy="452654"/>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a:t>Optional (City, State or venue)</a:t>
            </a:r>
          </a:p>
        </p:txBody>
      </p:sp>
      <p:pic>
        <p:nvPicPr>
          <p:cNvPr id="6" name="MS logo white - EMF"/>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1634" y="6111775"/>
            <a:ext cx="1423303" cy="304828"/>
          </a:xfrm>
          <a:prstGeom prst="rect">
            <a:avLst/>
          </a:prstGeom>
        </p:spPr>
      </p:pic>
    </p:spTree>
    <p:extLst>
      <p:ext uri="{BB962C8B-B14F-4D97-AF65-F5344CB8AC3E}">
        <p14:creationId xmlns:p14="http://schemas.microsoft.com/office/powerpoint/2010/main" val="38880642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9595610"/>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457" indent="0">
              <a:buFont typeface="Wingdings" panose="05000000000000000000" pitchFamily="2" charset="2"/>
              <a:buNone/>
              <a:defRPr sz="2353" b="0"/>
            </a:lvl2pPr>
            <a:lvl3pPr marL="441798" indent="0">
              <a:buFont typeface="Wingdings" panose="05000000000000000000" pitchFamily="2" charset="2"/>
              <a:buNone/>
              <a:tabLst/>
              <a:defRPr sz="2157" b="0"/>
            </a:lvl3pPr>
            <a:lvl4pPr marL="639362" indent="0">
              <a:buFont typeface="Wingdings" panose="05000000000000000000" pitchFamily="2" charset="2"/>
              <a:buNone/>
              <a:defRPr sz="2157" b="0"/>
            </a:lvl4pPr>
            <a:lvl5pPr marL="836928"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6"/>
            <a:ext cx="5378548" cy="2462213"/>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457"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79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362"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692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023" marR="0" lvl="0" indent="-504023" algn="l" defTabSz="914016" rtl="0" eaLnBrk="1" fontAlgn="auto" latinLnBrk="0" hangingPunct="1">
              <a:lnSpc>
                <a:spcPct val="90000"/>
              </a:lnSpc>
              <a:spcBef>
                <a:spcPts val="1200"/>
              </a:spcBef>
              <a:spcAft>
                <a:spcPts val="0"/>
              </a:spcAft>
              <a:buClr>
                <a:schemeClr val="tx1"/>
              </a:buClr>
              <a:buSzPct val="90000"/>
              <a:tabLst/>
            </a:pPr>
            <a:r>
              <a:rPr lang="en-US"/>
              <a:t>Edit Master text styles</a:t>
            </a:r>
          </a:p>
          <a:p>
            <a:pPr marL="504023" marR="0" lvl="1" indent="-504023" algn="l" defTabSz="914016" rtl="0" eaLnBrk="1" fontAlgn="auto" latinLnBrk="0" hangingPunct="1">
              <a:lnSpc>
                <a:spcPct val="90000"/>
              </a:lnSpc>
              <a:spcBef>
                <a:spcPts val="1200"/>
              </a:spcBef>
              <a:spcAft>
                <a:spcPts val="0"/>
              </a:spcAft>
              <a:buClr>
                <a:schemeClr val="tx1"/>
              </a:buClr>
              <a:buSzPct val="90000"/>
              <a:tabLst/>
            </a:pPr>
            <a:r>
              <a:rPr lang="en-US"/>
              <a:t>Second level</a:t>
            </a:r>
          </a:p>
          <a:p>
            <a:pPr marL="504023" marR="0" lvl="2" indent="-504023" algn="l" defTabSz="914016" rtl="0" eaLnBrk="1" fontAlgn="auto" latinLnBrk="0" hangingPunct="1">
              <a:lnSpc>
                <a:spcPct val="90000"/>
              </a:lnSpc>
              <a:spcBef>
                <a:spcPts val="1200"/>
              </a:spcBef>
              <a:spcAft>
                <a:spcPts val="0"/>
              </a:spcAft>
              <a:buClr>
                <a:schemeClr val="tx1"/>
              </a:buClr>
              <a:buSzPct val="90000"/>
              <a:tabLst/>
            </a:pPr>
            <a:r>
              <a:rPr lang="en-US"/>
              <a:t>Third level</a:t>
            </a:r>
          </a:p>
          <a:p>
            <a:pPr marL="504023" marR="0" lvl="3" indent="-504023" algn="l" defTabSz="914016" rtl="0" eaLnBrk="1" fontAlgn="auto" latinLnBrk="0" hangingPunct="1">
              <a:lnSpc>
                <a:spcPct val="90000"/>
              </a:lnSpc>
              <a:spcBef>
                <a:spcPts val="1200"/>
              </a:spcBef>
              <a:spcAft>
                <a:spcPts val="0"/>
              </a:spcAft>
              <a:buClr>
                <a:schemeClr val="tx1"/>
              </a:buClr>
              <a:buSzPct val="90000"/>
              <a:tabLst/>
            </a:pPr>
            <a:r>
              <a:rPr lang="en-US"/>
              <a:t>Fourth level</a:t>
            </a:r>
          </a:p>
          <a:p>
            <a:pPr marL="504023" marR="0" lvl="4" indent="-504023" algn="l" defTabSz="914016" rtl="0" eaLnBrk="1" fontAlgn="auto" latinLnBrk="0" hangingPunct="1">
              <a:lnSpc>
                <a:spcPct val="90000"/>
              </a:lnSpc>
              <a:spcBef>
                <a:spcPts val="1200"/>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2778664802"/>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7644"/>
            <a:ext cx="5378548" cy="2115402"/>
          </a:xfrm>
        </p:spPr>
        <p:txBody>
          <a:bodyPr wrap="square">
            <a:spAutoFit/>
          </a:bodyPr>
          <a:lstStyle>
            <a:lvl1pPr marL="227122" indent="-227122">
              <a:spcBef>
                <a:spcPts val="1200"/>
              </a:spcBef>
              <a:buClr>
                <a:schemeClr val="tx1"/>
              </a:buClr>
              <a:buFont typeface="Wingdings" panose="05000000000000000000" pitchFamily="2" charset="2"/>
              <a:buChar char=""/>
              <a:defRPr sz="2941" b="0">
                <a:latin typeface="+mn-lt"/>
              </a:defRPr>
            </a:lvl1pPr>
            <a:lvl2pPr marL="418465" indent="-168008">
              <a:buFont typeface="Wingdings" panose="05000000000000000000" pitchFamily="2" charset="2"/>
              <a:buChar char=""/>
              <a:defRPr sz="2353" b="0"/>
            </a:lvl2pPr>
            <a:lvl3pPr marL="626919" indent="-185120">
              <a:buFont typeface="Wingdings" panose="05000000000000000000" pitchFamily="2" charset="2"/>
              <a:buChar char=""/>
              <a:tabLst/>
              <a:defRPr sz="2157" b="0"/>
            </a:lvl3pPr>
            <a:lvl4pPr marL="812038" indent="-172676">
              <a:buFont typeface="Wingdings" panose="05000000000000000000" pitchFamily="2" charset="2"/>
              <a:buChar char=""/>
              <a:defRPr sz="2157" b="0"/>
            </a:lvl4pPr>
            <a:lvl5pPr marL="1003380" indent="-166453">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6"/>
            <a:ext cx="5378548" cy="2462213"/>
          </a:xfrm>
        </p:spPr>
        <p:txBody>
          <a:bodyPr wrap="square">
            <a:spAutoFit/>
          </a:bodyPr>
          <a:lstStyle>
            <a:lvl1pPr marL="281569" indent="-281569">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472" indent="-336015">
              <a:defRPr lang="en-US" sz="2353" b="0" kern="1200" spc="0" baseline="0" dirty="0">
                <a:gradFill>
                  <a:gsLst>
                    <a:gs pos="1250">
                      <a:schemeClr val="tx1"/>
                    </a:gs>
                    <a:gs pos="100000">
                      <a:schemeClr val="tx1"/>
                    </a:gs>
                  </a:gsLst>
                  <a:lin ang="5400000" scaled="0"/>
                </a:gradFill>
                <a:latin typeface="+mn-lt"/>
                <a:ea typeface="+mn-ea"/>
                <a:cs typeface="+mn-cs"/>
              </a:defRPr>
            </a:lvl2pPr>
            <a:lvl3pPr marL="777813" indent="-33601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378" indent="-336015">
              <a:defRPr lang="en-US" sz="2157" b="0" kern="1200" spc="0" baseline="0" dirty="0">
                <a:gradFill>
                  <a:gsLst>
                    <a:gs pos="1250">
                      <a:schemeClr val="tx1"/>
                    </a:gs>
                    <a:gs pos="100000">
                      <a:schemeClr val="tx1"/>
                    </a:gs>
                  </a:gsLst>
                  <a:lin ang="5400000" scaled="0"/>
                </a:gradFill>
                <a:latin typeface="+mn-lt"/>
                <a:ea typeface="+mn-ea"/>
                <a:cs typeface="+mn-cs"/>
              </a:defRPr>
            </a:lvl4pPr>
            <a:lvl5pPr marL="1172945" indent="-33601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122" marR="0" lvl="0" indent="-227122" algn="l" defTabSz="914016"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122" marR="0" lvl="1" indent="-227122" algn="l" defTabSz="914016"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122" marR="0" lvl="2" indent="-227122" algn="l" defTabSz="914016"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122" marR="0" lvl="3" indent="-227122" algn="l" defTabSz="914016"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122" marR="0" lvl="4" indent="-227122" algn="l" defTabSz="914016"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95022782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91069"/>
            <a:ext cx="4795873" cy="1484704"/>
          </a:xfrm>
        </p:spPr>
        <p:txBody>
          <a:bodyPr wrap="square" anchor="t">
            <a:spAutoFit/>
          </a:bodyPr>
          <a:lstStyle>
            <a:lvl1pPr>
              <a:defRPr sz="4703" baseline="0">
                <a:gradFill>
                  <a:gsLst>
                    <a:gs pos="1250">
                      <a:schemeClr val="tx1"/>
                    </a:gs>
                    <a:gs pos="100000">
                      <a:schemeClr val="tx1"/>
                    </a:gs>
                  </a:gsLst>
                  <a:lin ang="5400000" scaled="0"/>
                </a:gradFill>
              </a:defRPr>
            </a:lvl1pPr>
          </a:lstStyle>
          <a:p>
            <a:r>
              <a:rPr lang="en-US"/>
              <a:t>Square photo layout</a:t>
            </a:r>
          </a:p>
        </p:txBody>
      </p:sp>
      <p:pic>
        <p:nvPicPr>
          <p:cNvPr id="3" name="Picture 2">
            <a:extLst>
              <a:ext uri="{FF2B5EF4-FFF2-40B4-BE49-F238E27FC236}">
                <a16:creationId xmlns:a16="http://schemas.microsoft.com/office/drawing/2014/main" id="{251711FF-E44A-4E3A-870A-640719FC5058}"/>
              </a:ext>
            </a:extLst>
          </p:cNvPr>
          <p:cNvPicPr>
            <a:picLocks noChangeAspect="1"/>
          </p:cNvPicPr>
          <p:nvPr userDrawn="1"/>
        </p:nvPicPr>
        <p:blipFill>
          <a:blip r:embed="rId2"/>
          <a:stretch>
            <a:fillRect/>
          </a:stretch>
        </p:blipFill>
        <p:spPr>
          <a:xfrm>
            <a:off x="5334975" y="0"/>
            <a:ext cx="6857027" cy="6858000"/>
          </a:xfrm>
          <a:prstGeom prst="rect">
            <a:avLst/>
          </a:prstGeom>
        </p:spPr>
      </p:pic>
    </p:spTree>
    <p:extLst>
      <p:ext uri="{BB962C8B-B14F-4D97-AF65-F5344CB8AC3E}">
        <p14:creationId xmlns:p14="http://schemas.microsoft.com/office/powerpoint/2010/main" val="18829361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260430072"/>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4"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2" y="3877277"/>
            <a:ext cx="9860674" cy="724246"/>
          </a:xfrm>
          <a:noFill/>
        </p:spPr>
        <p:txBody>
          <a:bodyPr lIns="182880" tIns="146304" rIns="182880" bIns="146304">
            <a:spAutoFit/>
          </a:bodyPr>
          <a:lstStyle>
            <a:lvl1pPr marL="0" indent="0">
              <a:spcBef>
                <a:spcPts val="0"/>
              </a:spcBef>
              <a:buNone/>
              <a:defRPr sz="3135" spc="0" baseline="0">
                <a:gradFill>
                  <a:gsLst>
                    <a:gs pos="0">
                      <a:schemeClr val="tx1"/>
                    </a:gs>
                    <a:gs pos="100000">
                      <a:schemeClr val="tx1"/>
                    </a:gs>
                  </a:gsLst>
                  <a:lin ang="5400000" scaled="0"/>
                </a:gradFill>
                <a:latin typeface="Segoe UI Semilight" panose="020B0402040204020203" pitchFamily="34" charset="0"/>
              </a:defRPr>
            </a:lvl1pPr>
          </a:lstStyle>
          <a:p>
            <a:pPr lvl="0"/>
            <a:r>
              <a:rPr lang="en-US"/>
              <a:t>Speaker Name</a:t>
            </a:r>
          </a:p>
        </p:txBody>
      </p:sp>
    </p:spTree>
    <p:extLst>
      <p:ext uri="{BB962C8B-B14F-4D97-AF65-F5344CB8AC3E}">
        <p14:creationId xmlns:p14="http://schemas.microsoft.com/office/powerpoint/2010/main" val="296954296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4" b="0" kern="1200" cap="none" spc="-98" baseline="0" dirty="0">
                <a:ln w="3175">
                  <a:noFill/>
                </a:ln>
                <a:gradFill>
                  <a:gsLst>
                    <a:gs pos="0">
                      <a:schemeClr val="tx1"/>
                    </a:gs>
                    <a:gs pos="100000">
                      <a:schemeClr val="tx1"/>
                    </a:gs>
                  </a:gsLst>
                  <a:lin ang="5400000" scaled="0"/>
                </a:gradFill>
                <a:effectLst/>
                <a:latin typeface="Segoe UI Semilight" panose="020B0402040204020203" pitchFamily="34" charset="0"/>
                <a:ea typeface="+mn-ea"/>
                <a:cs typeface="Segoe UI" pitchFamily="34" charset="0"/>
              </a:defRPr>
            </a:lvl1pPr>
          </a:lstStyle>
          <a:p>
            <a:r>
              <a:rPr lang="en-US"/>
              <a:t>Video title</a:t>
            </a:r>
          </a:p>
        </p:txBody>
      </p:sp>
    </p:spTree>
    <p:extLst>
      <p:ext uri="{BB962C8B-B14F-4D97-AF65-F5344CB8AC3E}">
        <p14:creationId xmlns:p14="http://schemas.microsoft.com/office/powerpoint/2010/main" val="23912665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Vide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2" y="0"/>
            <a:ext cx="12191999" cy="6858000"/>
          </a:xfrm>
          <a:prstGeom prst="rect">
            <a:avLst/>
          </a:prstGeom>
        </p:spPr>
      </p:pic>
      <p:sp>
        <p:nvSpPr>
          <p:cNvPr id="6" name="Picture Placeholder 5"/>
          <p:cNvSpPr>
            <a:spLocks noGrp="1"/>
          </p:cNvSpPr>
          <p:nvPr>
            <p:ph type="pic" sz="quarter" idx="11" hasCustomPrompt="1"/>
          </p:nvPr>
        </p:nvSpPr>
        <p:spPr>
          <a:xfrm>
            <a:off x="0" y="-1"/>
            <a:ext cx="12192000" cy="6858001"/>
          </a:xfrm>
        </p:spPr>
        <p:txBody>
          <a:bodyPr>
            <a:noAutofit/>
          </a:bodyPr>
          <a:lstStyle>
            <a:lvl1pPr marL="0" indent="0">
              <a:buNone/>
              <a:defRPr>
                <a:solidFill>
                  <a:schemeClr val="bg1"/>
                </a:solidFill>
              </a:defRPr>
            </a:lvl1pPr>
          </a:lstStyle>
          <a:p>
            <a:r>
              <a:rPr lang="en-US"/>
              <a:t>Click icon to add picture then send to back.</a:t>
            </a:r>
          </a:p>
        </p:txBody>
      </p:sp>
      <p:sp>
        <p:nvSpPr>
          <p:cNvPr id="15" name="Text Placeholder 14"/>
          <p:cNvSpPr>
            <a:spLocks noGrp="1"/>
          </p:cNvSpPr>
          <p:nvPr>
            <p:ph type="body" sz="quarter" idx="12" hasCustomPrompt="1"/>
          </p:nvPr>
        </p:nvSpPr>
        <p:spPr>
          <a:xfrm>
            <a:off x="4722813" y="2095673"/>
            <a:ext cx="2743200" cy="914400"/>
          </a:xfrm>
        </p:spPr>
        <p:txBody>
          <a:bodyPr>
            <a:normAutofit/>
          </a:bodyPr>
          <a:lstStyle>
            <a:lvl1pPr marL="0" marR="0" indent="0" algn="ctr" defTabSz="913874" rtl="0" eaLnBrk="1" fontAlgn="auto" latinLnBrk="0" hangingPunct="1">
              <a:lnSpc>
                <a:spcPct val="100000"/>
              </a:lnSpc>
              <a:spcBef>
                <a:spcPts val="0"/>
              </a:spcBef>
              <a:spcAft>
                <a:spcPts val="0"/>
              </a:spcAft>
              <a:buClrTx/>
              <a:buSzTx/>
              <a:buFont typeface="Wingdings" pitchFamily="2" charset="2"/>
              <a:buNone/>
              <a:tabLst/>
              <a:defRPr lang="en-US" sz="5995" b="0" kern="1200" spc="0" baseline="0">
                <a:latin typeface="+mj-lt"/>
                <a:ea typeface="Segoe UI Semibold" panose="020B0702040204020203" pitchFamily="34" charset="0"/>
                <a:cs typeface="Segoe UI Semibold" panose="020B0702040204020203" pitchFamily="34" charset="0"/>
              </a:defRPr>
            </a:lvl1pPr>
          </a:lstStyle>
          <a:p>
            <a:pPr marL="0" marR="0" lvl="0" indent="0" algn="ctr" defTabSz="913874" rtl="0" eaLnBrk="1" fontAlgn="auto" latinLnBrk="0" hangingPunct="1">
              <a:lnSpc>
                <a:spcPct val="100000"/>
              </a:lnSpc>
              <a:spcBef>
                <a:spcPts val="0"/>
              </a:spcBef>
              <a:spcAft>
                <a:spcPts val="0"/>
              </a:spcAft>
              <a:buClrTx/>
              <a:buSzTx/>
              <a:buFont typeface="Wingdings" pitchFamily="2" charset="2"/>
              <a:buNone/>
              <a:tabLst/>
              <a:defRPr/>
            </a:pPr>
            <a:r>
              <a:rPr lang="en-US" sz="4400" b="1" kern="1200" spc="0" baseline="0">
                <a:solidFill>
                  <a:schemeClr val="bg1"/>
                </a:solidFill>
                <a:latin typeface="+mn-lt"/>
                <a:ea typeface="Segoe UI Semibold" panose="020B0702040204020203" pitchFamily="34" charset="0"/>
                <a:cs typeface="Segoe UI Semibold" panose="020B0702040204020203" pitchFamily="34" charset="0"/>
              </a:rPr>
              <a:t>VIDEO</a:t>
            </a:r>
          </a:p>
        </p:txBody>
      </p:sp>
    </p:spTree>
    <p:extLst>
      <p:ext uri="{BB962C8B-B14F-4D97-AF65-F5344CB8AC3E}">
        <p14:creationId xmlns:p14="http://schemas.microsoft.com/office/powerpoint/2010/main" val="2949677443"/>
      </p:ext>
    </p:extLst>
  </p:cSld>
  <p:clrMapOvr>
    <a:masterClrMapping/>
  </p:clrMapOvr>
  <p:transition>
    <p:fade/>
  </p:transition>
  <p:extLst>
    <p:ext uri="{DCECCB84-F9BA-43D5-87BE-67443E8EF086}">
      <p15:sldGuideLst xmlns:p15="http://schemas.microsoft.com/office/powerpoint/2012/main">
        <p15:guide id="1" pos="2975">
          <p15:clr>
            <a:srgbClr val="5ACBF0"/>
          </p15:clr>
        </p15:guide>
        <p15:guide id="2" pos="3551">
          <p15:clr>
            <a:srgbClr val="5ACBF0"/>
          </p15:clr>
        </p15:guide>
        <p15:guide id="3"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74"/>
            <a:ext cx="11653523" cy="1158793"/>
          </a:xfrm>
          <a:noFill/>
        </p:spPr>
        <p:txBody>
          <a:bodyPr tIns="91440" bIns="91440" anchor="t" anchorCtr="0">
            <a:spAutoFit/>
          </a:bodyPr>
          <a:lstStyle>
            <a:lvl1pPr>
              <a:defRPr sz="7054"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96404728"/>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2084174"/>
            <a:ext cx="11653523" cy="1158793"/>
          </a:xfrm>
          <a:noFill/>
        </p:spPr>
        <p:txBody>
          <a:bodyPr tIns="91440" bIns="91440" anchor="t" anchorCtr="0">
            <a:spAutoFit/>
          </a:bodyPr>
          <a:lstStyle>
            <a:lvl1pPr>
              <a:defRPr sz="7054" spc="-98" baseline="0">
                <a:solidFill>
                  <a:schemeClr val="tx1"/>
                </a:solidFill>
              </a:defRPr>
            </a:lvl1pPr>
          </a:lstStyle>
          <a:p>
            <a:r>
              <a:rPr lang="en-US"/>
              <a:t>Section title</a:t>
            </a:r>
          </a:p>
        </p:txBody>
      </p:sp>
    </p:spTree>
    <p:extLst>
      <p:ext uri="{BB962C8B-B14F-4D97-AF65-F5344CB8AC3E}">
        <p14:creationId xmlns:p14="http://schemas.microsoft.com/office/powerpoint/2010/main" val="324312916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4" y="2077813"/>
            <a:ext cx="6274911" cy="1793104"/>
          </a:xfrm>
          <a:noFill/>
        </p:spPr>
        <p:txBody>
          <a:bodyPr lIns="146304" tIns="91440" rIns="146304" bIns="91440" anchor="t" anchorCtr="0"/>
          <a:lstStyle>
            <a:lvl1pPr>
              <a:defRPr sz="4703" spc="-98" baseline="0">
                <a:solidFill>
                  <a:schemeClr val="tx1"/>
                </a:solidFill>
              </a:defRPr>
            </a:lvl1pPr>
          </a:lstStyle>
          <a:p>
            <a:r>
              <a:rPr lang="en-US"/>
              <a:t>Presentation title</a:t>
            </a:r>
          </a:p>
        </p:txBody>
      </p:sp>
      <p:sp>
        <p:nvSpPr>
          <p:cNvPr id="3" name="Text Placeholder 2"/>
          <p:cNvSpPr>
            <a:spLocks noGrp="1"/>
          </p:cNvSpPr>
          <p:nvPr>
            <p:ph type="body" sz="quarter" idx="14" hasCustomPrompt="1"/>
          </p:nvPr>
        </p:nvSpPr>
        <p:spPr bwMode="auto">
          <a:xfrm>
            <a:off x="267683" y="3877278"/>
            <a:ext cx="6276530" cy="651821"/>
          </a:xfrm>
        </p:spPr>
        <p:txBody>
          <a:bodyPr wrap="square" lIns="164592" tIns="109728" rIns="164592" bIns="109728">
            <a:spAutoFit/>
          </a:bodyPr>
          <a:lstStyle>
            <a:lvl1pPr marL="0" indent="0">
              <a:spcBef>
                <a:spcPts val="0"/>
              </a:spcBef>
              <a:buNone/>
              <a:defRPr sz="3135">
                <a:solidFill>
                  <a:schemeClr val="tx1"/>
                </a:solidFill>
                <a:latin typeface="+mn-lt"/>
              </a:defRPr>
            </a:lvl1pPr>
          </a:lstStyle>
          <a:p>
            <a:pPr lvl="0"/>
            <a:r>
              <a:rPr lang="en-US"/>
              <a:t>Speaker name</a:t>
            </a:r>
          </a:p>
        </p:txBody>
      </p:sp>
      <p:pic>
        <p:nvPicPr>
          <p:cNvPr id="17" name="MS logo gray - EMF"/>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1634" y="6111775"/>
            <a:ext cx="1423303" cy="304828"/>
          </a:xfrm>
          <a:prstGeom prst="rect">
            <a:avLst/>
          </a:prstGeom>
        </p:spPr>
      </p:pic>
    </p:spTree>
    <p:extLst>
      <p:ext uri="{BB962C8B-B14F-4D97-AF65-F5344CB8AC3E}">
        <p14:creationId xmlns:p14="http://schemas.microsoft.com/office/powerpoint/2010/main" val="281794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062254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08" tIns="45708" rIns="45708" bIns="45708" numCol="1" spcCol="0" rtlCol="0" fromWordArt="0" anchor="ctr" anchorCtr="0" forceAA="0" compatLnSpc="1">
            <a:prstTxWarp prst="textNoShape">
              <a:avLst/>
            </a:prstTxWarp>
            <a:noAutofit/>
          </a:bodyPr>
          <a:lstStyle/>
          <a:p>
            <a:pPr algn="ctr" defTabSz="913751"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724610"/>
          </a:xfrm>
        </p:spPr>
        <p:txBody>
          <a:bodyPr/>
          <a:lstStyle>
            <a:lvl1pPr marL="0" indent="0">
              <a:buNone/>
              <a:defRPr sz="3233">
                <a:gradFill>
                  <a:gsLst>
                    <a:gs pos="8718">
                      <a:srgbClr val="353535"/>
                    </a:gs>
                    <a:gs pos="34000">
                      <a:srgbClr val="353535"/>
                    </a:gs>
                  </a:gsLst>
                  <a:lin ang="5400000" scaled="0"/>
                </a:gradFill>
                <a:latin typeface="Segoe UI" panose="020B0502040204020203" pitchFamily="34" charset="0"/>
                <a:cs typeface="Segoe UI" panose="020B0502040204020203" pitchFamily="34" charset="0"/>
              </a:defRPr>
            </a:lvl1pPr>
            <a:lvl2pPr marL="339596" indent="0">
              <a:buNone/>
              <a:defRPr>
                <a:gradFill>
                  <a:gsLst>
                    <a:gs pos="8718">
                      <a:srgbClr val="353535"/>
                    </a:gs>
                    <a:gs pos="34000">
                      <a:srgbClr val="353535"/>
                    </a:gs>
                  </a:gsLst>
                  <a:lin ang="5400000" scaled="0"/>
                </a:gradFill>
                <a:latin typeface="Segoe UI" panose="020B0502040204020203" pitchFamily="34" charset="0"/>
                <a:cs typeface="Segoe UI" panose="020B0502040204020203" pitchFamily="34" charset="0"/>
              </a:defRPr>
            </a:lvl2pPr>
            <a:lvl3pPr marL="572869" indent="0">
              <a:buNone/>
              <a:defRPr>
                <a:gradFill>
                  <a:gsLst>
                    <a:gs pos="8718">
                      <a:srgbClr val="353535"/>
                    </a:gs>
                    <a:gs pos="34000">
                      <a:srgbClr val="353535"/>
                    </a:gs>
                  </a:gsLst>
                  <a:lin ang="5400000" scaled="0"/>
                </a:gradFill>
                <a:latin typeface="Segoe UI" panose="020B0502040204020203" pitchFamily="34" charset="0"/>
                <a:cs typeface="Segoe UI" panose="020B0502040204020203" pitchFamily="34" charset="0"/>
              </a:defRPr>
            </a:lvl3pPr>
            <a:lvl4pPr marL="798208" indent="0">
              <a:buNone/>
              <a:defRPr>
                <a:gradFill>
                  <a:gsLst>
                    <a:gs pos="8718">
                      <a:srgbClr val="353535"/>
                    </a:gs>
                    <a:gs pos="34000">
                      <a:srgbClr val="353535"/>
                    </a:gs>
                  </a:gsLst>
                  <a:lin ang="5400000" scaled="0"/>
                </a:gradFill>
                <a:latin typeface="Segoe UI" panose="020B0502040204020203" pitchFamily="34" charset="0"/>
                <a:cs typeface="Segoe UI" panose="020B0502040204020203" pitchFamily="34" charset="0"/>
              </a:defRPr>
            </a:lvl4pPr>
            <a:lvl5pPr marL="1029896" indent="0">
              <a:buNone/>
              <a:defRPr>
                <a:gradFill>
                  <a:gsLst>
                    <a:gs pos="8718">
                      <a:srgbClr val="353535"/>
                    </a:gs>
                    <a:gs pos="34000">
                      <a:srgbClr val="353535"/>
                    </a:gs>
                  </a:gsLst>
                  <a:lin ang="5400000" scaled="0"/>
                </a:gradFill>
                <a:latin typeface="Segoe UI" panose="020B0502040204020203" pitchFamily="34" charset="0"/>
                <a:cs typeface="Segoe UI" panose="020B050204020402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3932974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losing logo slide 1">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34" tIns="179234" rIns="179234" bIns="179234" numCol="1" anchor="t" anchorCtr="0" compatLnSpc="1">
            <a:prstTxWarp prst="textNoShape">
              <a:avLst/>
            </a:prstTxWarp>
            <a:spAutoFit/>
          </a:bodyPr>
          <a:lstStyle/>
          <a:p>
            <a:pPr defTabSz="913573"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1634" y="470067"/>
            <a:ext cx="1423303" cy="304828"/>
          </a:xfrm>
          <a:prstGeom prst="rect">
            <a:avLst/>
          </a:prstGeom>
        </p:spPr>
      </p:pic>
    </p:spTree>
    <p:extLst>
      <p:ext uri="{BB962C8B-B14F-4D97-AF65-F5344CB8AC3E}">
        <p14:creationId xmlns:p14="http://schemas.microsoft.com/office/powerpoint/2010/main" val="358449362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losing logo slide 2">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34" tIns="179234" rIns="179234" bIns="179234" numCol="1" anchor="t" anchorCtr="0" compatLnSpc="1">
            <a:prstTxWarp prst="textNoShape">
              <a:avLst/>
            </a:prstTxWarp>
            <a:spAutoFit/>
          </a:bodyPr>
          <a:lstStyle/>
          <a:p>
            <a:pPr defTabSz="913573"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1634" y="3302732"/>
            <a:ext cx="1423303" cy="304828"/>
          </a:xfrm>
          <a:prstGeom prst="rect">
            <a:avLst/>
          </a:prstGeom>
        </p:spPr>
      </p:pic>
    </p:spTree>
    <p:extLst>
      <p:ext uri="{BB962C8B-B14F-4D97-AF65-F5344CB8AC3E}">
        <p14:creationId xmlns:p14="http://schemas.microsoft.com/office/powerpoint/2010/main" val="225775313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1" y="1189179"/>
            <a:ext cx="11653523" cy="1922270"/>
          </a:xfrm>
          <a:prstGeom prst="rect">
            <a:avLst/>
          </a:prstGeom>
        </p:spPr>
        <p:txBody>
          <a:bodyPr/>
          <a:lstStyle>
            <a:lvl1pPr marL="0" indent="0">
              <a:buClr>
                <a:schemeClr val="tx1"/>
              </a:buClr>
              <a:buSzPct val="90000"/>
              <a:buFont typeface="Arial" pitchFamily="34" charset="0"/>
              <a:buNone/>
              <a:defRPr sz="2745" b="0" i="0">
                <a:gradFill>
                  <a:gsLst>
                    <a:gs pos="1250">
                      <a:schemeClr val="tx1"/>
                    </a:gs>
                    <a:gs pos="100000">
                      <a:schemeClr val="tx1"/>
                    </a:gs>
                  </a:gsLst>
                  <a:lin ang="5400000" scaled="0"/>
                </a:gradFill>
                <a:latin typeface="+mn-lt"/>
                <a:ea typeface="Segoe UI" pitchFamily="34" charset="0"/>
                <a:cs typeface="Segoe UI" pitchFamily="34" charset="0"/>
              </a:defRPr>
            </a:lvl1pPr>
            <a:lvl2pPr marL="284679" indent="0">
              <a:buClr>
                <a:schemeClr val="tx1"/>
              </a:buClr>
              <a:buSzPct val="90000"/>
              <a:buFont typeface="Arial" pitchFamily="34" charset="0"/>
              <a:buNone/>
              <a:defRPr sz="2353" b="0" i="0">
                <a:gradFill>
                  <a:gsLst>
                    <a:gs pos="1250">
                      <a:schemeClr val="tx1"/>
                    </a:gs>
                    <a:gs pos="100000">
                      <a:schemeClr val="tx1"/>
                    </a:gs>
                  </a:gsLst>
                  <a:lin ang="5400000" scaled="0"/>
                </a:gradFill>
                <a:latin typeface="+mn-lt"/>
                <a:ea typeface="Segoe UI" pitchFamily="34" charset="0"/>
                <a:cs typeface="Segoe UI" pitchFamily="34" charset="0"/>
              </a:defRPr>
            </a:lvl2pPr>
            <a:lvl3pPr marL="560027" indent="0">
              <a:buClr>
                <a:schemeClr val="tx1"/>
              </a:buClr>
              <a:buSzPct val="90000"/>
              <a:buFont typeface="Arial" pitchFamily="34" charset="0"/>
              <a:buNone/>
              <a:defRPr sz="1961" b="0" i="0">
                <a:gradFill>
                  <a:gsLst>
                    <a:gs pos="1250">
                      <a:schemeClr val="tx1"/>
                    </a:gs>
                    <a:gs pos="100000">
                      <a:schemeClr val="tx1"/>
                    </a:gs>
                  </a:gsLst>
                  <a:lin ang="5400000" scaled="0"/>
                </a:gradFill>
                <a:latin typeface="+mn-lt"/>
                <a:ea typeface="Segoe UI" pitchFamily="34" charset="0"/>
                <a:cs typeface="Segoe UI" pitchFamily="34" charset="0"/>
              </a:defRPr>
            </a:lvl3pPr>
            <a:lvl4pPr marL="844707" indent="0">
              <a:buClr>
                <a:schemeClr val="tx1"/>
              </a:buClr>
              <a:buSzPct val="90000"/>
              <a:buFont typeface="Arial" pitchFamily="34" charset="0"/>
              <a:buNone/>
              <a:defRPr sz="1765" b="0" i="0">
                <a:gradFill>
                  <a:gsLst>
                    <a:gs pos="1250">
                      <a:schemeClr val="tx1"/>
                    </a:gs>
                    <a:gs pos="100000">
                      <a:schemeClr val="tx1"/>
                    </a:gs>
                  </a:gsLst>
                  <a:lin ang="5400000" scaled="0"/>
                </a:gradFill>
                <a:latin typeface="+mn-lt"/>
                <a:ea typeface="Segoe UI" pitchFamily="34" charset="0"/>
                <a:cs typeface="Segoe UI" pitchFamily="34" charset="0"/>
              </a:defRPr>
            </a:lvl4pPr>
            <a:lvl5pPr marL="1068718" indent="0">
              <a:buClr>
                <a:schemeClr val="tx1"/>
              </a:buClr>
              <a:buSzPct val="90000"/>
              <a:buFont typeface="Arial" pitchFamily="34" charset="0"/>
              <a:buNone/>
              <a:defRPr sz="1567" b="0" i="0">
                <a:gradFill>
                  <a:gsLst>
                    <a:gs pos="1250">
                      <a:schemeClr val="tx1"/>
                    </a:gs>
                    <a:gs pos="100000">
                      <a:schemeClr val="tx1"/>
                    </a:gs>
                  </a:gsLst>
                  <a:lin ang="5400000" scaled="0"/>
                </a:gradFill>
                <a:latin typeface="+mn-lt"/>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3"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5"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b="0" i="0">
                <a:gradFill>
                  <a:gsLst>
                    <a:gs pos="1250">
                      <a:schemeClr val="tx1"/>
                    </a:gs>
                    <a:gs pos="100000">
                      <a:schemeClr val="tx1"/>
                    </a:gs>
                  </a:gsLst>
                  <a:lin ang="5400000" scaled="0"/>
                </a:gradFill>
                <a:latin typeface="Segoe UI Semilight" panose="020B0402040204020203"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429289032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1"/>
            </p:custDataLst>
          </p:nvPr>
        </p:nvGraphicFramePr>
        <p:xfrm>
          <a:off x="1594" y="1594"/>
          <a:ext cx="1587" cy="1587"/>
        </p:xfrm>
        <a:graphic>
          <a:graphicData uri="http://schemas.openxmlformats.org/presentationml/2006/ole">
            <mc:AlternateContent xmlns:mc="http://schemas.openxmlformats.org/markup-compatibility/2006">
              <mc:Choice xmlns:v="urn:schemas-microsoft-com:vml" Requires="v">
                <p:oleObj name="think-cell Slide" r:id="rId3" imgW="425" imgH="426" progId="TCLayout.ActiveDocument.1">
                  <p:embed/>
                </p:oleObj>
              </mc:Choice>
              <mc:Fallback>
                <p:oleObj name="think-cell Slide" r:id="rId3" imgW="425" imgH="426" progId="TCLayout.ActiveDocument.1">
                  <p:embed/>
                  <p:pic>
                    <p:nvPicPr>
                      <p:cNvPr id="3" name="Object 2" hidden="1"/>
                      <p:cNvPicPr/>
                      <p:nvPr/>
                    </p:nvPicPr>
                    <p:blipFill>
                      <a:blip r:embed="rId4"/>
                      <a:stretch>
                        <a:fillRect/>
                      </a:stretch>
                    </p:blipFill>
                    <p:spPr>
                      <a:xfrm>
                        <a:off x="1594" y="1594"/>
                        <a:ext cx="1587" cy="1587"/>
                      </a:xfrm>
                      <a:prstGeom prst="rect">
                        <a:avLst/>
                      </a:prstGeom>
                    </p:spPr>
                  </p:pic>
                </p:oleObj>
              </mc:Fallback>
            </mc:AlternateContent>
          </a:graphicData>
        </a:graphic>
      </p:graphicFrame>
      <p:sp>
        <p:nvSpPr>
          <p:cNvPr id="2" name="Title 1"/>
          <p:cNvSpPr>
            <a:spLocks noGrp="1"/>
          </p:cNvSpPr>
          <p:nvPr>
            <p:ph type="title"/>
          </p:nvPr>
        </p:nvSpPr>
        <p:spPr>
          <a:xfrm>
            <a:off x="335280" y="599440"/>
            <a:ext cx="11551920" cy="812800"/>
          </a:xfrm>
          <a:prstGeom prst="rect">
            <a:avLst/>
          </a:prstGeom>
        </p:spPr>
        <p:txBody>
          <a:bodyPr lIns="90980" tIns="45491" rIns="90980" bIns="45491"/>
          <a:lstStyle>
            <a:lvl1pPr>
              <a:defRPr>
                <a:solidFill>
                  <a:schemeClr val="accent1"/>
                </a:solidFill>
              </a:defRPr>
            </a:lvl1pPr>
          </a:lstStyle>
          <a:p>
            <a:r>
              <a:rPr lang="en-US"/>
              <a:t>Click to edit Master title style</a:t>
            </a:r>
          </a:p>
        </p:txBody>
      </p:sp>
    </p:spTree>
    <p:extLst>
      <p:ext uri="{BB962C8B-B14F-4D97-AF65-F5344CB8AC3E}">
        <p14:creationId xmlns:p14="http://schemas.microsoft.com/office/powerpoint/2010/main" val="4042090101"/>
      </p:ext>
    </p:extLst>
  </p:cSld>
  <p:clrMapOvr>
    <a:masterClrMapping/>
  </p:clrMapOvr>
  <p:transition>
    <p:fade/>
  </p:transition>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7" name="Title Placeholder 1"/>
          <p:cNvSpPr>
            <a:spLocks noGrp="1"/>
          </p:cNvSpPr>
          <p:nvPr>
            <p:ph type="title"/>
          </p:nvPr>
        </p:nvSpPr>
        <p:spPr>
          <a:xfrm>
            <a:off x="519253" y="228602"/>
            <a:ext cx="11151917" cy="543034"/>
          </a:xfrm>
          <a:prstGeom prst="rect">
            <a:avLst/>
          </a:prstGeom>
        </p:spPr>
        <p:txBody>
          <a:bodyPr vert="horz" wrap="square" lIns="0" tIns="0" rIns="0" bIns="0" rtlCol="0" anchor="t">
            <a:spAutoFit/>
          </a:bodyPr>
          <a:lstStyle/>
          <a:p>
            <a:r>
              <a:rPr lang="en-US"/>
              <a:t>Click to edit Master title style</a:t>
            </a:r>
          </a:p>
        </p:txBody>
      </p:sp>
      <p:pic>
        <p:nvPicPr>
          <p:cNvPr id="3" name="Picture 2"/>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0034010" y="6185680"/>
            <a:ext cx="1920568" cy="706469"/>
          </a:xfrm>
          <a:prstGeom prst="rect">
            <a:avLst/>
          </a:prstGeom>
        </p:spPr>
      </p:pic>
    </p:spTree>
    <p:extLst>
      <p:ext uri="{BB962C8B-B14F-4D97-AF65-F5344CB8AC3E}">
        <p14:creationId xmlns:p14="http://schemas.microsoft.com/office/powerpoint/2010/main" val="1741090343"/>
      </p:ext>
    </p:extLst>
  </p:cSld>
  <p:clrMapOvr>
    <a:masterClrMapping/>
  </p:clrMapOvr>
  <p:transition spd="med">
    <p:push dir="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blank">
  <p:cSld name="4_Blank">
    <p:spTree>
      <p:nvGrpSpPr>
        <p:cNvPr id="1" name=""/>
        <p:cNvGrpSpPr/>
        <p:nvPr/>
      </p:nvGrpSpPr>
      <p:grpSpPr>
        <a:xfrm>
          <a:off x="0" y="0"/>
          <a:ext cx="0" cy="0"/>
          <a:chOff x="0" y="0"/>
          <a:chExt cx="0" cy="0"/>
        </a:xfrm>
      </p:grpSpPr>
      <p:grpSp>
        <p:nvGrpSpPr>
          <p:cNvPr id="3" name="Group 2"/>
          <p:cNvGrpSpPr/>
          <p:nvPr userDrawn="1"/>
        </p:nvGrpSpPr>
        <p:grpSpPr>
          <a:xfrm>
            <a:off x="-147425" y="3"/>
            <a:ext cx="12172051" cy="6244389"/>
            <a:chOff x="-147425" y="0"/>
            <a:chExt cx="12172051" cy="6244389"/>
          </a:xfrm>
        </p:grpSpPr>
        <p:sp>
          <p:nvSpPr>
            <p:cNvPr id="12" name="Freeform 831"/>
            <p:cNvSpPr/>
            <p:nvPr/>
          </p:nvSpPr>
          <p:spPr>
            <a:xfrm rot="18900000">
              <a:off x="-22310" y="3486468"/>
              <a:ext cx="389008" cy="1409248"/>
            </a:xfrm>
            <a:custGeom>
              <a:avLst/>
              <a:gdLst>
                <a:gd name="connsiteX0" fmla="*/ 565150 w 565150"/>
                <a:gd name="connsiteY0" fmla="*/ 0 h 2044700"/>
                <a:gd name="connsiteX1" fmla="*/ 63500 w 565150"/>
                <a:gd name="connsiteY1" fmla="*/ 533400 h 2044700"/>
                <a:gd name="connsiteX2" fmla="*/ 63500 w 565150"/>
                <a:gd name="connsiteY2" fmla="*/ 1511300 h 2044700"/>
                <a:gd name="connsiteX3" fmla="*/ 317500 w 565150"/>
                <a:gd name="connsiteY3" fmla="*/ 1765300 h 2044700"/>
                <a:gd name="connsiteX4" fmla="*/ 317500 w 565150"/>
                <a:gd name="connsiteY4" fmla="*/ 1803400 h 2044700"/>
                <a:gd name="connsiteX5" fmla="*/ 63500 w 565150"/>
                <a:gd name="connsiteY5" fmla="*/ 2044700 h 2044700"/>
                <a:gd name="connsiteX6" fmla="*/ 0 w 565150"/>
                <a:gd name="connsiteY6" fmla="*/ 2044700 h 2044700"/>
                <a:gd name="connsiteX0" fmla="*/ 565150 w 565150"/>
                <a:gd name="connsiteY0" fmla="*/ 0 h 2044700"/>
                <a:gd name="connsiteX1" fmla="*/ 63500 w 565150"/>
                <a:gd name="connsiteY1" fmla="*/ 533400 h 2044700"/>
                <a:gd name="connsiteX2" fmla="*/ 55922 w 565150"/>
                <a:gd name="connsiteY2" fmla="*/ 954841 h 2044700"/>
                <a:gd name="connsiteX3" fmla="*/ 63500 w 565150"/>
                <a:gd name="connsiteY3" fmla="*/ 1511300 h 2044700"/>
                <a:gd name="connsiteX4" fmla="*/ 317500 w 565150"/>
                <a:gd name="connsiteY4" fmla="*/ 1765300 h 2044700"/>
                <a:gd name="connsiteX5" fmla="*/ 317500 w 565150"/>
                <a:gd name="connsiteY5" fmla="*/ 1803400 h 2044700"/>
                <a:gd name="connsiteX6" fmla="*/ 63500 w 565150"/>
                <a:gd name="connsiteY6" fmla="*/ 2044700 h 2044700"/>
                <a:gd name="connsiteX7" fmla="*/ 0 w 565150"/>
                <a:gd name="connsiteY7" fmla="*/ 2044700 h 2044700"/>
                <a:gd name="connsiteX0" fmla="*/ 63500 w 317500"/>
                <a:gd name="connsiteY0" fmla="*/ 0 h 1511300"/>
                <a:gd name="connsiteX1" fmla="*/ 55922 w 317500"/>
                <a:gd name="connsiteY1" fmla="*/ 421441 h 1511300"/>
                <a:gd name="connsiteX2" fmla="*/ 63500 w 317500"/>
                <a:gd name="connsiteY2" fmla="*/ 977900 h 1511300"/>
                <a:gd name="connsiteX3" fmla="*/ 317500 w 317500"/>
                <a:gd name="connsiteY3" fmla="*/ 1231900 h 1511300"/>
                <a:gd name="connsiteX4" fmla="*/ 317500 w 317500"/>
                <a:gd name="connsiteY4" fmla="*/ 1270000 h 1511300"/>
                <a:gd name="connsiteX5" fmla="*/ 63500 w 317500"/>
                <a:gd name="connsiteY5" fmla="*/ 1511300 h 1511300"/>
                <a:gd name="connsiteX6" fmla="*/ 0 w 317500"/>
                <a:gd name="connsiteY6" fmla="*/ 1511300 h 1511300"/>
                <a:gd name="connsiteX0" fmla="*/ 55922 w 317500"/>
                <a:gd name="connsiteY0" fmla="*/ 0 h 1089859"/>
                <a:gd name="connsiteX1" fmla="*/ 63500 w 317500"/>
                <a:gd name="connsiteY1" fmla="*/ 556459 h 1089859"/>
                <a:gd name="connsiteX2" fmla="*/ 317500 w 317500"/>
                <a:gd name="connsiteY2" fmla="*/ 810459 h 1089859"/>
                <a:gd name="connsiteX3" fmla="*/ 317500 w 317500"/>
                <a:gd name="connsiteY3" fmla="*/ 848559 h 1089859"/>
                <a:gd name="connsiteX4" fmla="*/ 63500 w 317500"/>
                <a:gd name="connsiteY4" fmla="*/ 1089859 h 1089859"/>
                <a:gd name="connsiteX5" fmla="*/ 0 w 317500"/>
                <a:gd name="connsiteY5" fmla="*/ 1089859 h 1089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500" h="1089859">
                  <a:moveTo>
                    <a:pt x="55922" y="0"/>
                  </a:moveTo>
                  <a:lnTo>
                    <a:pt x="63500" y="556459"/>
                  </a:lnTo>
                  <a:lnTo>
                    <a:pt x="317500" y="810459"/>
                  </a:lnTo>
                  <a:lnTo>
                    <a:pt x="317500" y="848559"/>
                  </a:lnTo>
                  <a:lnTo>
                    <a:pt x="63500" y="1089859"/>
                  </a:lnTo>
                  <a:lnTo>
                    <a:pt x="0" y="1089859"/>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13" name="Freeform 832"/>
            <p:cNvSpPr/>
            <p:nvPr/>
          </p:nvSpPr>
          <p:spPr>
            <a:xfrm rot="18900000">
              <a:off x="22976" y="3439627"/>
              <a:ext cx="490150" cy="1623976"/>
            </a:xfrm>
            <a:custGeom>
              <a:avLst/>
              <a:gdLst>
                <a:gd name="connsiteX0" fmla="*/ 641350 w 641350"/>
                <a:gd name="connsiteY0" fmla="*/ 0 h 2203450"/>
                <a:gd name="connsiteX1" fmla="*/ 133350 w 641350"/>
                <a:gd name="connsiteY1" fmla="*/ 527050 h 2203450"/>
                <a:gd name="connsiteX2" fmla="*/ 133350 w 641350"/>
                <a:gd name="connsiteY2" fmla="*/ 1473200 h 2203450"/>
                <a:gd name="connsiteX3" fmla="*/ 400050 w 641350"/>
                <a:gd name="connsiteY3" fmla="*/ 1739900 h 2203450"/>
                <a:gd name="connsiteX4" fmla="*/ 400050 w 641350"/>
                <a:gd name="connsiteY4" fmla="*/ 1803400 h 2203450"/>
                <a:gd name="connsiteX5" fmla="*/ 0 w 641350"/>
                <a:gd name="connsiteY5" fmla="*/ 2203450 h 2203450"/>
                <a:gd name="connsiteX0" fmla="*/ 641350 w 641350"/>
                <a:gd name="connsiteY0" fmla="*/ 0 h 2203450"/>
                <a:gd name="connsiteX1" fmla="*/ 133350 w 641350"/>
                <a:gd name="connsiteY1" fmla="*/ 527050 h 2203450"/>
                <a:gd name="connsiteX2" fmla="*/ 134242 w 641350"/>
                <a:gd name="connsiteY2" fmla="*/ 947528 h 2203450"/>
                <a:gd name="connsiteX3" fmla="*/ 133350 w 641350"/>
                <a:gd name="connsiteY3" fmla="*/ 1473200 h 2203450"/>
                <a:gd name="connsiteX4" fmla="*/ 400050 w 641350"/>
                <a:gd name="connsiteY4" fmla="*/ 1739900 h 2203450"/>
                <a:gd name="connsiteX5" fmla="*/ 400050 w 641350"/>
                <a:gd name="connsiteY5" fmla="*/ 1803400 h 2203450"/>
                <a:gd name="connsiteX6" fmla="*/ 0 w 641350"/>
                <a:gd name="connsiteY6" fmla="*/ 2203450 h 2203450"/>
                <a:gd name="connsiteX0" fmla="*/ 133350 w 400050"/>
                <a:gd name="connsiteY0" fmla="*/ 0 h 1676400"/>
                <a:gd name="connsiteX1" fmla="*/ 134242 w 400050"/>
                <a:gd name="connsiteY1" fmla="*/ 420478 h 1676400"/>
                <a:gd name="connsiteX2" fmla="*/ 133350 w 400050"/>
                <a:gd name="connsiteY2" fmla="*/ 946150 h 1676400"/>
                <a:gd name="connsiteX3" fmla="*/ 400050 w 400050"/>
                <a:gd name="connsiteY3" fmla="*/ 1212850 h 1676400"/>
                <a:gd name="connsiteX4" fmla="*/ 400050 w 400050"/>
                <a:gd name="connsiteY4" fmla="*/ 1276350 h 1676400"/>
                <a:gd name="connsiteX5" fmla="*/ 0 w 400050"/>
                <a:gd name="connsiteY5" fmla="*/ 1676400 h 1676400"/>
                <a:gd name="connsiteX0" fmla="*/ 134242 w 400050"/>
                <a:gd name="connsiteY0" fmla="*/ 0 h 1255922"/>
                <a:gd name="connsiteX1" fmla="*/ 133350 w 400050"/>
                <a:gd name="connsiteY1" fmla="*/ 525672 h 1255922"/>
                <a:gd name="connsiteX2" fmla="*/ 400050 w 400050"/>
                <a:gd name="connsiteY2" fmla="*/ 792372 h 1255922"/>
                <a:gd name="connsiteX3" fmla="*/ 400050 w 400050"/>
                <a:gd name="connsiteY3" fmla="*/ 855872 h 1255922"/>
                <a:gd name="connsiteX4" fmla="*/ 0 w 400050"/>
                <a:gd name="connsiteY4" fmla="*/ 1255922 h 12559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0050" h="1255922">
                  <a:moveTo>
                    <a:pt x="134242" y="0"/>
                  </a:moveTo>
                  <a:cubicBezTo>
                    <a:pt x="133945" y="175224"/>
                    <a:pt x="133647" y="350448"/>
                    <a:pt x="133350" y="525672"/>
                  </a:cubicBezTo>
                  <a:lnTo>
                    <a:pt x="400050" y="792372"/>
                  </a:lnTo>
                  <a:lnTo>
                    <a:pt x="400050" y="855872"/>
                  </a:lnTo>
                  <a:lnTo>
                    <a:pt x="0" y="1255922"/>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14" name="Freeform 833"/>
            <p:cNvSpPr/>
            <p:nvPr/>
          </p:nvSpPr>
          <p:spPr>
            <a:xfrm rot="18900000">
              <a:off x="93343" y="3350554"/>
              <a:ext cx="365667" cy="1378023"/>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509 w 533400"/>
                <a:gd name="connsiteY2" fmla="*/ 931364 h 1997075"/>
                <a:gd name="connsiteX3" fmla="*/ 0 w 533400"/>
                <a:gd name="connsiteY3" fmla="*/ 1450975 h 1997075"/>
                <a:gd name="connsiteX4" fmla="*/ 298450 w 533400"/>
                <a:gd name="connsiteY4" fmla="*/ 1749425 h 1997075"/>
                <a:gd name="connsiteX5" fmla="*/ 298450 w 533400"/>
                <a:gd name="connsiteY5" fmla="*/ 1828800 h 1997075"/>
                <a:gd name="connsiteX6" fmla="*/ 130175 w 533400"/>
                <a:gd name="connsiteY6" fmla="*/ 1997075 h 1997075"/>
                <a:gd name="connsiteX0" fmla="*/ 0 w 298450"/>
                <a:gd name="connsiteY0" fmla="*/ 0 h 1457325"/>
                <a:gd name="connsiteX1" fmla="*/ 509 w 298450"/>
                <a:gd name="connsiteY1" fmla="*/ 391614 h 1457325"/>
                <a:gd name="connsiteX2" fmla="*/ 0 w 298450"/>
                <a:gd name="connsiteY2" fmla="*/ 911225 h 1457325"/>
                <a:gd name="connsiteX3" fmla="*/ 298450 w 298450"/>
                <a:gd name="connsiteY3" fmla="*/ 1209675 h 1457325"/>
                <a:gd name="connsiteX4" fmla="*/ 298450 w 298450"/>
                <a:gd name="connsiteY4" fmla="*/ 1289050 h 1457325"/>
                <a:gd name="connsiteX5" fmla="*/ 130175 w 298450"/>
                <a:gd name="connsiteY5" fmla="*/ 1457325 h 1457325"/>
                <a:gd name="connsiteX0" fmla="*/ 509 w 298450"/>
                <a:gd name="connsiteY0" fmla="*/ 0 h 1065711"/>
                <a:gd name="connsiteX1" fmla="*/ 0 w 298450"/>
                <a:gd name="connsiteY1" fmla="*/ 519611 h 1065711"/>
                <a:gd name="connsiteX2" fmla="*/ 298450 w 298450"/>
                <a:gd name="connsiteY2" fmla="*/ 818061 h 1065711"/>
                <a:gd name="connsiteX3" fmla="*/ 298450 w 298450"/>
                <a:gd name="connsiteY3" fmla="*/ 897436 h 1065711"/>
                <a:gd name="connsiteX4" fmla="*/ 130175 w 298450"/>
                <a:gd name="connsiteY4" fmla="*/ 1065711 h 106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8450" h="1065711">
                  <a:moveTo>
                    <a:pt x="509" y="0"/>
                  </a:moveTo>
                  <a:cubicBezTo>
                    <a:pt x="339" y="173204"/>
                    <a:pt x="170" y="346407"/>
                    <a:pt x="0" y="519611"/>
                  </a:cubicBezTo>
                  <a:lnTo>
                    <a:pt x="298450" y="818061"/>
                  </a:lnTo>
                  <a:lnTo>
                    <a:pt x="298450" y="897436"/>
                  </a:lnTo>
                  <a:lnTo>
                    <a:pt x="130175" y="1065711"/>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15" name="Freeform 834"/>
            <p:cNvSpPr/>
            <p:nvPr/>
          </p:nvSpPr>
          <p:spPr>
            <a:xfrm rot="18900000">
              <a:off x="212530" y="3262741"/>
              <a:ext cx="380719" cy="1599717"/>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42510 w 542510"/>
                <a:gd name="connsiteY0" fmla="*/ 0 h 2168525"/>
                <a:gd name="connsiteX1" fmla="*/ 9110 w 542510"/>
                <a:gd name="connsiteY1" fmla="*/ 539750 h 2168525"/>
                <a:gd name="connsiteX2" fmla="*/ 0 w 542510"/>
                <a:gd name="connsiteY2" fmla="*/ 931364 h 2168525"/>
                <a:gd name="connsiteX3" fmla="*/ 9110 w 542510"/>
                <a:gd name="connsiteY3" fmla="*/ 1450975 h 2168525"/>
                <a:gd name="connsiteX4" fmla="*/ 307560 w 542510"/>
                <a:gd name="connsiteY4" fmla="*/ 1749425 h 2168525"/>
                <a:gd name="connsiteX5" fmla="*/ 310735 w 542510"/>
                <a:gd name="connsiteY5" fmla="*/ 1873250 h 2168525"/>
                <a:gd name="connsiteX6" fmla="*/ 18635 w 542510"/>
                <a:gd name="connsiteY6" fmla="*/ 2168525 h 2168525"/>
                <a:gd name="connsiteX0" fmla="*/ 9110 w 310735"/>
                <a:gd name="connsiteY0" fmla="*/ 0 h 1628775"/>
                <a:gd name="connsiteX1" fmla="*/ 0 w 310735"/>
                <a:gd name="connsiteY1" fmla="*/ 391614 h 1628775"/>
                <a:gd name="connsiteX2" fmla="*/ 9110 w 310735"/>
                <a:gd name="connsiteY2" fmla="*/ 911225 h 1628775"/>
                <a:gd name="connsiteX3" fmla="*/ 307560 w 310735"/>
                <a:gd name="connsiteY3" fmla="*/ 1209675 h 1628775"/>
                <a:gd name="connsiteX4" fmla="*/ 310735 w 310735"/>
                <a:gd name="connsiteY4" fmla="*/ 1333500 h 1628775"/>
                <a:gd name="connsiteX5" fmla="*/ 18635 w 310735"/>
                <a:gd name="connsiteY5" fmla="*/ 1628775 h 1628775"/>
                <a:gd name="connsiteX0" fmla="*/ 0 w 310735"/>
                <a:gd name="connsiteY0" fmla="*/ 0 h 1237161"/>
                <a:gd name="connsiteX1" fmla="*/ 9110 w 310735"/>
                <a:gd name="connsiteY1" fmla="*/ 519611 h 1237161"/>
                <a:gd name="connsiteX2" fmla="*/ 307560 w 310735"/>
                <a:gd name="connsiteY2" fmla="*/ 818061 h 1237161"/>
                <a:gd name="connsiteX3" fmla="*/ 310735 w 310735"/>
                <a:gd name="connsiteY3" fmla="*/ 941886 h 1237161"/>
                <a:gd name="connsiteX4" fmla="*/ 18635 w 310735"/>
                <a:gd name="connsiteY4" fmla="*/ 1237161 h 1237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735" h="1237161">
                  <a:moveTo>
                    <a:pt x="0" y="0"/>
                  </a:moveTo>
                  <a:lnTo>
                    <a:pt x="9110" y="519611"/>
                  </a:lnTo>
                  <a:lnTo>
                    <a:pt x="307560" y="818061"/>
                  </a:lnTo>
                  <a:cubicBezTo>
                    <a:pt x="308618" y="859336"/>
                    <a:pt x="309677" y="900611"/>
                    <a:pt x="310735" y="941886"/>
                  </a:cubicBezTo>
                  <a:lnTo>
                    <a:pt x="18635" y="1237161"/>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16" name="Freeform 835"/>
            <p:cNvSpPr/>
            <p:nvPr/>
          </p:nvSpPr>
          <p:spPr>
            <a:xfrm rot="18900000">
              <a:off x="173378" y="3231912"/>
              <a:ext cx="369557" cy="1318059"/>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1939925"/>
                <a:gd name="connsiteX1" fmla="*/ 0 w 533400"/>
                <a:gd name="connsiteY1" fmla="*/ 539750 h 1939925"/>
                <a:gd name="connsiteX2" fmla="*/ 2824 w 533400"/>
                <a:gd name="connsiteY2" fmla="*/ 920588 h 1939925"/>
                <a:gd name="connsiteX3" fmla="*/ 0 w 533400"/>
                <a:gd name="connsiteY3" fmla="*/ 1450975 h 1939925"/>
                <a:gd name="connsiteX4" fmla="*/ 298450 w 533400"/>
                <a:gd name="connsiteY4" fmla="*/ 1749425 h 1939925"/>
                <a:gd name="connsiteX5" fmla="*/ 301625 w 533400"/>
                <a:gd name="connsiteY5" fmla="*/ 1939925 h 1939925"/>
                <a:gd name="connsiteX0" fmla="*/ 0 w 301625"/>
                <a:gd name="connsiteY0" fmla="*/ 0 h 1400175"/>
                <a:gd name="connsiteX1" fmla="*/ 2824 w 301625"/>
                <a:gd name="connsiteY1" fmla="*/ 380838 h 1400175"/>
                <a:gd name="connsiteX2" fmla="*/ 0 w 301625"/>
                <a:gd name="connsiteY2" fmla="*/ 911225 h 1400175"/>
                <a:gd name="connsiteX3" fmla="*/ 298450 w 301625"/>
                <a:gd name="connsiteY3" fmla="*/ 1209675 h 1400175"/>
                <a:gd name="connsiteX4" fmla="*/ 301625 w 301625"/>
                <a:gd name="connsiteY4" fmla="*/ 1400175 h 1400175"/>
                <a:gd name="connsiteX0" fmla="*/ 2824 w 301625"/>
                <a:gd name="connsiteY0" fmla="*/ 0 h 1019337"/>
                <a:gd name="connsiteX1" fmla="*/ 0 w 301625"/>
                <a:gd name="connsiteY1" fmla="*/ 530387 h 1019337"/>
                <a:gd name="connsiteX2" fmla="*/ 298450 w 301625"/>
                <a:gd name="connsiteY2" fmla="*/ 828837 h 1019337"/>
                <a:gd name="connsiteX3" fmla="*/ 301625 w 301625"/>
                <a:gd name="connsiteY3" fmla="*/ 1019337 h 1019337"/>
              </a:gdLst>
              <a:ahLst/>
              <a:cxnLst>
                <a:cxn ang="0">
                  <a:pos x="connsiteX0" y="connsiteY0"/>
                </a:cxn>
                <a:cxn ang="0">
                  <a:pos x="connsiteX1" y="connsiteY1"/>
                </a:cxn>
                <a:cxn ang="0">
                  <a:pos x="connsiteX2" y="connsiteY2"/>
                </a:cxn>
                <a:cxn ang="0">
                  <a:pos x="connsiteX3" y="connsiteY3"/>
                </a:cxn>
              </a:cxnLst>
              <a:rect l="l" t="t" r="r" b="b"/>
              <a:pathLst>
                <a:path w="301625" h="1019337">
                  <a:moveTo>
                    <a:pt x="2824" y="0"/>
                  </a:moveTo>
                  <a:cubicBezTo>
                    <a:pt x="1883" y="176796"/>
                    <a:pt x="941" y="353591"/>
                    <a:pt x="0" y="530387"/>
                  </a:cubicBezTo>
                  <a:lnTo>
                    <a:pt x="298450" y="828837"/>
                  </a:lnTo>
                  <a:cubicBezTo>
                    <a:pt x="299508" y="870112"/>
                    <a:pt x="300567" y="978062"/>
                    <a:pt x="301625" y="1019337"/>
                  </a:cubicBez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17" name="Freeform 836"/>
            <p:cNvSpPr/>
            <p:nvPr/>
          </p:nvSpPr>
          <p:spPr>
            <a:xfrm rot="18900000">
              <a:off x="329049" y="3093996"/>
              <a:ext cx="369745" cy="1636168"/>
            </a:xfrm>
            <a:custGeom>
              <a:avLst/>
              <a:gdLst>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298450 w 533400"/>
                <a:gd name="connsiteY4" fmla="*/ 1828800 h 1997075"/>
                <a:gd name="connsiteX5" fmla="*/ 130175 w 533400"/>
                <a:gd name="connsiteY5" fmla="*/ 1997075 h 1997075"/>
                <a:gd name="connsiteX0" fmla="*/ 533400 w 533400"/>
                <a:gd name="connsiteY0" fmla="*/ 0 h 1997075"/>
                <a:gd name="connsiteX1" fmla="*/ 0 w 533400"/>
                <a:gd name="connsiteY1" fmla="*/ 539750 h 1997075"/>
                <a:gd name="connsiteX2" fmla="*/ 0 w 533400"/>
                <a:gd name="connsiteY2" fmla="*/ 1450975 h 1997075"/>
                <a:gd name="connsiteX3" fmla="*/ 298450 w 533400"/>
                <a:gd name="connsiteY3" fmla="*/ 1749425 h 1997075"/>
                <a:gd name="connsiteX4" fmla="*/ 301625 w 533400"/>
                <a:gd name="connsiteY4" fmla="*/ 1873250 h 1997075"/>
                <a:gd name="connsiteX5" fmla="*/ 130175 w 533400"/>
                <a:gd name="connsiteY5" fmla="*/ 1997075 h 1997075"/>
                <a:gd name="connsiteX0" fmla="*/ 533400 w 533400"/>
                <a:gd name="connsiteY0" fmla="*/ 0 h 2168525"/>
                <a:gd name="connsiteX1" fmla="*/ 0 w 533400"/>
                <a:gd name="connsiteY1" fmla="*/ 539750 h 2168525"/>
                <a:gd name="connsiteX2" fmla="*/ 0 w 533400"/>
                <a:gd name="connsiteY2" fmla="*/ 1450975 h 2168525"/>
                <a:gd name="connsiteX3" fmla="*/ 298450 w 533400"/>
                <a:gd name="connsiteY3" fmla="*/ 1749425 h 2168525"/>
                <a:gd name="connsiteX4" fmla="*/ 301625 w 533400"/>
                <a:gd name="connsiteY4" fmla="*/ 1873250 h 2168525"/>
                <a:gd name="connsiteX5" fmla="*/ 9525 w 533400"/>
                <a:gd name="connsiteY5" fmla="*/ 2168525 h 2168525"/>
                <a:gd name="connsiteX0" fmla="*/ 533400 w 533400"/>
                <a:gd name="connsiteY0" fmla="*/ 0 h 1873250"/>
                <a:gd name="connsiteX1" fmla="*/ 0 w 533400"/>
                <a:gd name="connsiteY1" fmla="*/ 539750 h 1873250"/>
                <a:gd name="connsiteX2" fmla="*/ 0 w 533400"/>
                <a:gd name="connsiteY2" fmla="*/ 1450975 h 1873250"/>
                <a:gd name="connsiteX3" fmla="*/ 298450 w 533400"/>
                <a:gd name="connsiteY3" fmla="*/ 1749425 h 1873250"/>
                <a:gd name="connsiteX4" fmla="*/ 301625 w 533400"/>
                <a:gd name="connsiteY4" fmla="*/ 1873250 h 1873250"/>
                <a:gd name="connsiteX0" fmla="*/ 533400 w 533400"/>
                <a:gd name="connsiteY0" fmla="*/ 0 h 1939925"/>
                <a:gd name="connsiteX1" fmla="*/ 0 w 533400"/>
                <a:gd name="connsiteY1" fmla="*/ 539750 h 1939925"/>
                <a:gd name="connsiteX2" fmla="*/ 0 w 533400"/>
                <a:gd name="connsiteY2" fmla="*/ 1450975 h 1939925"/>
                <a:gd name="connsiteX3" fmla="*/ 298450 w 533400"/>
                <a:gd name="connsiteY3" fmla="*/ 1749425 h 1939925"/>
                <a:gd name="connsiteX4" fmla="*/ 301625 w 533400"/>
                <a:gd name="connsiteY4" fmla="*/ 1939925 h 193992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36775"/>
                <a:gd name="connsiteX1" fmla="*/ 0 w 533400"/>
                <a:gd name="connsiteY1" fmla="*/ 539750 h 2136775"/>
                <a:gd name="connsiteX2" fmla="*/ 0 w 533400"/>
                <a:gd name="connsiteY2" fmla="*/ 1450975 h 2136775"/>
                <a:gd name="connsiteX3" fmla="*/ 298450 w 533400"/>
                <a:gd name="connsiteY3" fmla="*/ 1749425 h 2136775"/>
                <a:gd name="connsiteX4" fmla="*/ 298450 w 533400"/>
                <a:gd name="connsiteY4" fmla="*/ 2012950 h 2136775"/>
                <a:gd name="connsiteX5" fmla="*/ 298450 w 533400"/>
                <a:gd name="connsiteY5" fmla="*/ 2136775 h 2136775"/>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298450 w 533400"/>
                <a:gd name="connsiteY4" fmla="*/ 2012950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53975 w 533400"/>
                <a:gd name="connsiteY5" fmla="*/ 2159000 h 2159000"/>
                <a:gd name="connsiteX0" fmla="*/ 533400 w 533400"/>
                <a:gd name="connsiteY0" fmla="*/ 0 h 2159000"/>
                <a:gd name="connsiteX1" fmla="*/ 0 w 533400"/>
                <a:gd name="connsiteY1" fmla="*/ 539750 h 2159000"/>
                <a:gd name="connsiteX2" fmla="*/ 0 w 533400"/>
                <a:gd name="connsiteY2" fmla="*/ 1450975 h 2159000"/>
                <a:gd name="connsiteX3" fmla="*/ 298450 w 533400"/>
                <a:gd name="connsiteY3" fmla="*/ 1749425 h 2159000"/>
                <a:gd name="connsiteX4" fmla="*/ 301625 w 533400"/>
                <a:gd name="connsiteY4" fmla="*/ 2130425 h 2159000"/>
                <a:gd name="connsiteX5" fmla="*/ 177800 w 533400"/>
                <a:gd name="connsiteY5" fmla="*/ 2143124 h 2159000"/>
                <a:gd name="connsiteX6" fmla="*/ 53975 w 533400"/>
                <a:gd name="connsiteY6" fmla="*/ 2159000 h 2159000"/>
                <a:gd name="connsiteX0" fmla="*/ 533400 w 533400"/>
                <a:gd name="connsiteY0" fmla="*/ 0 h 2174874"/>
                <a:gd name="connsiteX1" fmla="*/ 0 w 533400"/>
                <a:gd name="connsiteY1" fmla="*/ 539750 h 2174874"/>
                <a:gd name="connsiteX2" fmla="*/ 0 w 533400"/>
                <a:gd name="connsiteY2" fmla="*/ 1450975 h 2174874"/>
                <a:gd name="connsiteX3" fmla="*/ 298450 w 533400"/>
                <a:gd name="connsiteY3" fmla="*/ 1749425 h 2174874"/>
                <a:gd name="connsiteX4" fmla="*/ 301625 w 533400"/>
                <a:gd name="connsiteY4" fmla="*/ 2130425 h 2174874"/>
                <a:gd name="connsiteX5" fmla="*/ 257175 w 533400"/>
                <a:gd name="connsiteY5" fmla="*/ 2174874 h 2174874"/>
                <a:gd name="connsiteX6" fmla="*/ 53975 w 533400"/>
                <a:gd name="connsiteY6" fmla="*/ 2159000 h 2174874"/>
                <a:gd name="connsiteX0" fmla="*/ 533400 w 533400"/>
                <a:gd name="connsiteY0" fmla="*/ 0 h 2181225"/>
                <a:gd name="connsiteX1" fmla="*/ 0 w 533400"/>
                <a:gd name="connsiteY1" fmla="*/ 539750 h 2181225"/>
                <a:gd name="connsiteX2" fmla="*/ 0 w 533400"/>
                <a:gd name="connsiteY2" fmla="*/ 1450975 h 2181225"/>
                <a:gd name="connsiteX3" fmla="*/ 298450 w 533400"/>
                <a:gd name="connsiteY3" fmla="*/ 1749425 h 2181225"/>
                <a:gd name="connsiteX4" fmla="*/ 301625 w 533400"/>
                <a:gd name="connsiteY4" fmla="*/ 2130425 h 2181225"/>
                <a:gd name="connsiteX5" fmla="*/ 257175 w 533400"/>
                <a:gd name="connsiteY5" fmla="*/ 2174874 h 2181225"/>
                <a:gd name="connsiteX6" fmla="*/ 50800 w 533400"/>
                <a:gd name="connsiteY6" fmla="*/ 2181225 h 2181225"/>
                <a:gd name="connsiteX0" fmla="*/ 0 w 301625"/>
                <a:gd name="connsiteY0" fmla="*/ 0 h 1641475"/>
                <a:gd name="connsiteX1" fmla="*/ 0 w 301625"/>
                <a:gd name="connsiteY1" fmla="*/ 911225 h 1641475"/>
                <a:gd name="connsiteX2" fmla="*/ 298450 w 301625"/>
                <a:gd name="connsiteY2" fmla="*/ 1209675 h 1641475"/>
                <a:gd name="connsiteX3" fmla="*/ 301625 w 301625"/>
                <a:gd name="connsiteY3" fmla="*/ 1590675 h 1641475"/>
                <a:gd name="connsiteX4" fmla="*/ 257175 w 301625"/>
                <a:gd name="connsiteY4" fmla="*/ 1635124 h 1641475"/>
                <a:gd name="connsiteX5" fmla="*/ 50800 w 301625"/>
                <a:gd name="connsiteY5" fmla="*/ 1641475 h 1641475"/>
                <a:gd name="connsiteX0" fmla="*/ 153 w 301778"/>
                <a:gd name="connsiteY0" fmla="*/ 0 h 1641475"/>
                <a:gd name="connsiteX1" fmla="*/ 0 w 301778"/>
                <a:gd name="connsiteY1" fmla="*/ 376124 h 1641475"/>
                <a:gd name="connsiteX2" fmla="*/ 153 w 301778"/>
                <a:gd name="connsiteY2" fmla="*/ 911225 h 1641475"/>
                <a:gd name="connsiteX3" fmla="*/ 298603 w 301778"/>
                <a:gd name="connsiteY3" fmla="*/ 1209675 h 1641475"/>
                <a:gd name="connsiteX4" fmla="*/ 301778 w 301778"/>
                <a:gd name="connsiteY4" fmla="*/ 1590675 h 1641475"/>
                <a:gd name="connsiteX5" fmla="*/ 257328 w 301778"/>
                <a:gd name="connsiteY5" fmla="*/ 1635124 h 1641475"/>
                <a:gd name="connsiteX6" fmla="*/ 50953 w 301778"/>
                <a:gd name="connsiteY6" fmla="*/ 1641475 h 1641475"/>
                <a:gd name="connsiteX0" fmla="*/ 0 w 301778"/>
                <a:gd name="connsiteY0" fmla="*/ 0 h 1265351"/>
                <a:gd name="connsiteX1" fmla="*/ 153 w 301778"/>
                <a:gd name="connsiteY1" fmla="*/ 535101 h 1265351"/>
                <a:gd name="connsiteX2" fmla="*/ 298603 w 301778"/>
                <a:gd name="connsiteY2" fmla="*/ 833551 h 1265351"/>
                <a:gd name="connsiteX3" fmla="*/ 301778 w 301778"/>
                <a:gd name="connsiteY3" fmla="*/ 1214551 h 1265351"/>
                <a:gd name="connsiteX4" fmla="*/ 257328 w 301778"/>
                <a:gd name="connsiteY4" fmla="*/ 1259000 h 1265351"/>
                <a:gd name="connsiteX5" fmla="*/ 50953 w 301778"/>
                <a:gd name="connsiteY5" fmla="*/ 1265351 h 1265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1778" h="1265351">
                  <a:moveTo>
                    <a:pt x="0" y="0"/>
                  </a:moveTo>
                  <a:lnTo>
                    <a:pt x="153" y="535101"/>
                  </a:lnTo>
                  <a:lnTo>
                    <a:pt x="298603" y="833551"/>
                  </a:lnTo>
                  <a:cubicBezTo>
                    <a:pt x="299661" y="960551"/>
                    <a:pt x="300720" y="1087551"/>
                    <a:pt x="301778" y="1214551"/>
                  </a:cubicBezTo>
                  <a:lnTo>
                    <a:pt x="257328" y="1259000"/>
                  </a:lnTo>
                  <a:lnTo>
                    <a:pt x="50953" y="1265351"/>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18" name="Freeform 841"/>
            <p:cNvSpPr/>
            <p:nvPr/>
          </p:nvSpPr>
          <p:spPr>
            <a:xfrm rot="18900000">
              <a:off x="327798" y="2867939"/>
              <a:ext cx="636027" cy="1549768"/>
            </a:xfrm>
            <a:custGeom>
              <a:avLst/>
              <a:gdLst>
                <a:gd name="connsiteX0" fmla="*/ 695325 w 695325"/>
                <a:gd name="connsiteY0" fmla="*/ 0 h 2100263"/>
                <a:gd name="connsiteX1" fmla="*/ 0 w 695325"/>
                <a:gd name="connsiteY1" fmla="*/ 695325 h 2100263"/>
                <a:gd name="connsiteX2" fmla="*/ 0 w 695325"/>
                <a:gd name="connsiteY2" fmla="*/ 1419225 h 2100263"/>
                <a:gd name="connsiteX3" fmla="*/ 471487 w 695325"/>
                <a:gd name="connsiteY3" fmla="*/ 1881188 h 2100263"/>
                <a:gd name="connsiteX4" fmla="*/ 471487 w 695325"/>
                <a:gd name="connsiteY4" fmla="*/ 2043113 h 2100263"/>
                <a:gd name="connsiteX5" fmla="*/ 519112 w 695325"/>
                <a:gd name="connsiteY5" fmla="*/ 2100263 h 2100263"/>
                <a:gd name="connsiteX0" fmla="*/ 695325 w 695325"/>
                <a:gd name="connsiteY0" fmla="*/ 0 h 2100263"/>
                <a:gd name="connsiteX1" fmla="*/ 0 w 695325"/>
                <a:gd name="connsiteY1" fmla="*/ 695325 h 2100263"/>
                <a:gd name="connsiteX2" fmla="*/ 9233 w 695325"/>
                <a:gd name="connsiteY2" fmla="*/ 901731 h 2100263"/>
                <a:gd name="connsiteX3" fmla="*/ 0 w 695325"/>
                <a:gd name="connsiteY3" fmla="*/ 1419225 h 2100263"/>
                <a:gd name="connsiteX4" fmla="*/ 471487 w 695325"/>
                <a:gd name="connsiteY4" fmla="*/ 1881188 h 2100263"/>
                <a:gd name="connsiteX5" fmla="*/ 471487 w 695325"/>
                <a:gd name="connsiteY5" fmla="*/ 2043113 h 2100263"/>
                <a:gd name="connsiteX6" fmla="*/ 519112 w 695325"/>
                <a:gd name="connsiteY6" fmla="*/ 2100263 h 2100263"/>
                <a:gd name="connsiteX0" fmla="*/ 0 w 519112"/>
                <a:gd name="connsiteY0" fmla="*/ 0 h 1404938"/>
                <a:gd name="connsiteX1" fmla="*/ 9233 w 519112"/>
                <a:gd name="connsiteY1" fmla="*/ 206406 h 1404938"/>
                <a:gd name="connsiteX2" fmla="*/ 0 w 519112"/>
                <a:gd name="connsiteY2" fmla="*/ 723900 h 1404938"/>
                <a:gd name="connsiteX3" fmla="*/ 471487 w 519112"/>
                <a:gd name="connsiteY3" fmla="*/ 1185863 h 1404938"/>
                <a:gd name="connsiteX4" fmla="*/ 471487 w 519112"/>
                <a:gd name="connsiteY4" fmla="*/ 1347788 h 1404938"/>
                <a:gd name="connsiteX5" fmla="*/ 519112 w 519112"/>
                <a:gd name="connsiteY5" fmla="*/ 1404938 h 1404938"/>
                <a:gd name="connsiteX0" fmla="*/ 9233 w 519112"/>
                <a:gd name="connsiteY0" fmla="*/ 0 h 1198532"/>
                <a:gd name="connsiteX1" fmla="*/ 0 w 519112"/>
                <a:gd name="connsiteY1" fmla="*/ 517494 h 1198532"/>
                <a:gd name="connsiteX2" fmla="*/ 471487 w 519112"/>
                <a:gd name="connsiteY2" fmla="*/ 979457 h 1198532"/>
                <a:gd name="connsiteX3" fmla="*/ 471487 w 519112"/>
                <a:gd name="connsiteY3" fmla="*/ 1141382 h 1198532"/>
                <a:gd name="connsiteX4" fmla="*/ 519112 w 519112"/>
                <a:gd name="connsiteY4" fmla="*/ 1198532 h 1198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112" h="1198532">
                  <a:moveTo>
                    <a:pt x="9233" y="0"/>
                  </a:moveTo>
                  <a:lnTo>
                    <a:pt x="0" y="517494"/>
                  </a:lnTo>
                  <a:lnTo>
                    <a:pt x="471487" y="979457"/>
                  </a:lnTo>
                  <a:lnTo>
                    <a:pt x="471487" y="1141382"/>
                  </a:lnTo>
                  <a:lnTo>
                    <a:pt x="519112" y="1198532"/>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19" name="Freeform 461"/>
            <p:cNvSpPr/>
            <p:nvPr/>
          </p:nvSpPr>
          <p:spPr>
            <a:xfrm rot="8160000" flipV="1">
              <a:off x="4301731" y="2815520"/>
              <a:ext cx="1491123" cy="1652138"/>
            </a:xfrm>
            <a:custGeom>
              <a:avLst/>
              <a:gdLst>
                <a:gd name="connsiteX0" fmla="*/ 614363 w 614363"/>
                <a:gd name="connsiteY0" fmla="*/ 0 h 809625"/>
                <a:gd name="connsiteX1" fmla="*/ 0 w 614363"/>
                <a:gd name="connsiteY1" fmla="*/ 614363 h 809625"/>
                <a:gd name="connsiteX2" fmla="*/ 0 w 614363"/>
                <a:gd name="connsiteY2" fmla="*/ 809625 h 809625"/>
                <a:gd name="connsiteX0" fmla="*/ 1147790 w 1147790"/>
                <a:gd name="connsiteY0" fmla="*/ 0 h 1332276"/>
                <a:gd name="connsiteX1" fmla="*/ 0 w 1147790"/>
                <a:gd name="connsiteY1" fmla="*/ 1137014 h 1332276"/>
                <a:gd name="connsiteX2" fmla="*/ 0 w 1147790"/>
                <a:gd name="connsiteY2" fmla="*/ 1332276 h 1332276"/>
                <a:gd name="connsiteX0" fmla="*/ 1153178 w 1153178"/>
                <a:gd name="connsiteY0" fmla="*/ 0 h 1348441"/>
                <a:gd name="connsiteX1" fmla="*/ 0 w 1153178"/>
                <a:gd name="connsiteY1" fmla="*/ 1153179 h 1348441"/>
                <a:gd name="connsiteX2" fmla="*/ 0 w 1153178"/>
                <a:gd name="connsiteY2" fmla="*/ 1348441 h 1348441"/>
              </a:gdLst>
              <a:ahLst/>
              <a:cxnLst>
                <a:cxn ang="0">
                  <a:pos x="connsiteX0" y="connsiteY0"/>
                </a:cxn>
                <a:cxn ang="0">
                  <a:pos x="connsiteX1" y="connsiteY1"/>
                </a:cxn>
                <a:cxn ang="0">
                  <a:pos x="connsiteX2" y="connsiteY2"/>
                </a:cxn>
              </a:cxnLst>
              <a:rect l="l" t="t" r="r" b="b"/>
              <a:pathLst>
                <a:path w="1153178" h="1348441">
                  <a:moveTo>
                    <a:pt x="1153178" y="0"/>
                  </a:moveTo>
                  <a:lnTo>
                    <a:pt x="0" y="1153179"/>
                  </a:lnTo>
                  <a:lnTo>
                    <a:pt x="0" y="1348441"/>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27" name="Freeform 471"/>
            <p:cNvSpPr/>
            <p:nvPr/>
          </p:nvSpPr>
          <p:spPr>
            <a:xfrm>
              <a:off x="8441864" y="1822821"/>
              <a:ext cx="3576925" cy="3263833"/>
            </a:xfrm>
            <a:custGeom>
              <a:avLst/>
              <a:gdLst>
                <a:gd name="connsiteX0" fmla="*/ 2919412 w 2919412"/>
                <a:gd name="connsiteY0" fmla="*/ 0 h 2524125"/>
                <a:gd name="connsiteX1" fmla="*/ 1695449 w 2919412"/>
                <a:gd name="connsiteY1" fmla="*/ 1223963 h 2524125"/>
                <a:gd name="connsiteX2" fmla="*/ 1695449 w 2919412"/>
                <a:gd name="connsiteY2" fmla="*/ 1371600 h 2524125"/>
                <a:gd name="connsiteX3" fmla="*/ 1285874 w 2919412"/>
                <a:gd name="connsiteY3" fmla="*/ 1781175 h 2524125"/>
                <a:gd name="connsiteX4" fmla="*/ 1176337 w 2919412"/>
                <a:gd name="connsiteY4" fmla="*/ 1781175 h 2524125"/>
                <a:gd name="connsiteX5" fmla="*/ 1028700 w 2919412"/>
                <a:gd name="connsiteY5" fmla="*/ 1633538 h 2524125"/>
                <a:gd name="connsiteX6" fmla="*/ 976312 w 2919412"/>
                <a:gd name="connsiteY6" fmla="*/ 1633538 h 2524125"/>
                <a:gd name="connsiteX7" fmla="*/ 885825 w 2919412"/>
                <a:gd name="connsiteY7" fmla="*/ 1724025 h 2524125"/>
                <a:gd name="connsiteX8" fmla="*/ 885825 w 2919412"/>
                <a:gd name="connsiteY8" fmla="*/ 1833563 h 2524125"/>
                <a:gd name="connsiteX9" fmla="*/ 514350 w 2919412"/>
                <a:gd name="connsiteY9" fmla="*/ 2205038 h 2524125"/>
                <a:gd name="connsiteX10" fmla="*/ 376237 w 2919412"/>
                <a:gd name="connsiteY10" fmla="*/ 2205038 h 2524125"/>
                <a:gd name="connsiteX11" fmla="*/ 314325 w 2919412"/>
                <a:gd name="connsiteY11" fmla="*/ 2266950 h 2524125"/>
                <a:gd name="connsiteX12" fmla="*/ 109537 w 2919412"/>
                <a:gd name="connsiteY12" fmla="*/ 2266950 h 2524125"/>
                <a:gd name="connsiteX13" fmla="*/ 0 w 2919412"/>
                <a:gd name="connsiteY13" fmla="*/ 2376487 h 2524125"/>
                <a:gd name="connsiteX14" fmla="*/ 0 w 2919412"/>
                <a:gd name="connsiteY14" fmla="*/ 2524125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19412" h="2524125">
                  <a:moveTo>
                    <a:pt x="2919412" y="0"/>
                  </a:moveTo>
                  <a:lnTo>
                    <a:pt x="1695449" y="1223963"/>
                  </a:lnTo>
                  <a:lnTo>
                    <a:pt x="1695449" y="1371600"/>
                  </a:lnTo>
                  <a:lnTo>
                    <a:pt x="1285874" y="1781175"/>
                  </a:lnTo>
                  <a:lnTo>
                    <a:pt x="1176337" y="1781175"/>
                  </a:lnTo>
                  <a:lnTo>
                    <a:pt x="1028700" y="1633538"/>
                  </a:lnTo>
                  <a:lnTo>
                    <a:pt x="976312" y="1633538"/>
                  </a:lnTo>
                  <a:lnTo>
                    <a:pt x="885825" y="1724025"/>
                  </a:lnTo>
                  <a:lnTo>
                    <a:pt x="885825" y="1833563"/>
                  </a:lnTo>
                  <a:lnTo>
                    <a:pt x="514350" y="2205038"/>
                  </a:lnTo>
                  <a:lnTo>
                    <a:pt x="376237" y="2205038"/>
                  </a:lnTo>
                  <a:lnTo>
                    <a:pt x="314325" y="2266950"/>
                  </a:lnTo>
                  <a:lnTo>
                    <a:pt x="109537" y="2266950"/>
                  </a:lnTo>
                  <a:lnTo>
                    <a:pt x="0" y="2376487"/>
                  </a:lnTo>
                  <a:lnTo>
                    <a:pt x="0" y="2524125"/>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28" name="Freeform 476"/>
            <p:cNvSpPr/>
            <p:nvPr/>
          </p:nvSpPr>
          <p:spPr>
            <a:xfrm>
              <a:off x="8640259" y="3072931"/>
              <a:ext cx="3378531" cy="2062988"/>
            </a:xfrm>
            <a:custGeom>
              <a:avLst/>
              <a:gdLst>
                <a:gd name="connsiteX0" fmla="*/ 2757487 w 2757487"/>
                <a:gd name="connsiteY0" fmla="*/ 0 h 1595437"/>
                <a:gd name="connsiteX1" fmla="*/ 2400300 w 2757487"/>
                <a:gd name="connsiteY1" fmla="*/ 357187 h 1595437"/>
                <a:gd name="connsiteX2" fmla="*/ 2400300 w 2757487"/>
                <a:gd name="connsiteY2" fmla="*/ 576262 h 1595437"/>
                <a:gd name="connsiteX3" fmla="*/ 2128837 w 2757487"/>
                <a:gd name="connsiteY3" fmla="*/ 847725 h 1595437"/>
                <a:gd name="connsiteX4" fmla="*/ 1614487 w 2757487"/>
                <a:gd name="connsiteY4" fmla="*/ 847725 h 1595437"/>
                <a:gd name="connsiteX5" fmla="*/ 976312 w 2757487"/>
                <a:gd name="connsiteY5" fmla="*/ 1485900 h 1595437"/>
                <a:gd name="connsiteX6" fmla="*/ 781050 w 2757487"/>
                <a:gd name="connsiteY6" fmla="*/ 1485900 h 1595437"/>
                <a:gd name="connsiteX7" fmla="*/ 723900 w 2757487"/>
                <a:gd name="connsiteY7" fmla="*/ 1428750 h 1595437"/>
                <a:gd name="connsiteX8" fmla="*/ 481012 w 2757487"/>
                <a:gd name="connsiteY8" fmla="*/ 1428750 h 1595437"/>
                <a:gd name="connsiteX9" fmla="*/ 419100 w 2757487"/>
                <a:gd name="connsiteY9" fmla="*/ 1366838 h 1595437"/>
                <a:gd name="connsiteX10" fmla="*/ 300037 w 2757487"/>
                <a:gd name="connsiteY10" fmla="*/ 1366838 h 1595437"/>
                <a:gd name="connsiteX11" fmla="*/ 161925 w 2757487"/>
                <a:gd name="connsiteY11" fmla="*/ 1504950 h 1595437"/>
                <a:gd name="connsiteX12" fmla="*/ 90487 w 2757487"/>
                <a:gd name="connsiteY12" fmla="*/ 1504950 h 1595437"/>
                <a:gd name="connsiteX13" fmla="*/ 0 w 2757487"/>
                <a:gd name="connsiteY13" fmla="*/ 1595437 h 159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757487" h="1595437">
                  <a:moveTo>
                    <a:pt x="2757487" y="0"/>
                  </a:moveTo>
                  <a:lnTo>
                    <a:pt x="2400300" y="357187"/>
                  </a:lnTo>
                  <a:lnTo>
                    <a:pt x="2400300" y="576262"/>
                  </a:lnTo>
                  <a:lnTo>
                    <a:pt x="2128837" y="847725"/>
                  </a:lnTo>
                  <a:lnTo>
                    <a:pt x="1614487" y="847725"/>
                  </a:lnTo>
                  <a:lnTo>
                    <a:pt x="976312" y="1485900"/>
                  </a:lnTo>
                  <a:lnTo>
                    <a:pt x="781050" y="1485900"/>
                  </a:lnTo>
                  <a:lnTo>
                    <a:pt x="723900" y="1428750"/>
                  </a:lnTo>
                  <a:lnTo>
                    <a:pt x="481012" y="1428750"/>
                  </a:lnTo>
                  <a:lnTo>
                    <a:pt x="419100" y="1366838"/>
                  </a:lnTo>
                  <a:lnTo>
                    <a:pt x="300037" y="1366838"/>
                  </a:lnTo>
                  <a:lnTo>
                    <a:pt x="161925" y="1504950"/>
                  </a:lnTo>
                  <a:lnTo>
                    <a:pt x="90487" y="1504950"/>
                  </a:lnTo>
                  <a:lnTo>
                    <a:pt x="0" y="1595437"/>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29" name="Freeform 477"/>
            <p:cNvSpPr/>
            <p:nvPr/>
          </p:nvSpPr>
          <p:spPr>
            <a:xfrm>
              <a:off x="8914509" y="3177619"/>
              <a:ext cx="3092611" cy="2173836"/>
            </a:xfrm>
            <a:custGeom>
              <a:avLst/>
              <a:gdLst>
                <a:gd name="connsiteX0" fmla="*/ 2524125 w 2524125"/>
                <a:gd name="connsiteY0" fmla="*/ 0 h 1681163"/>
                <a:gd name="connsiteX1" fmla="*/ 2243138 w 2524125"/>
                <a:gd name="connsiteY1" fmla="*/ 280987 h 1681163"/>
                <a:gd name="connsiteX2" fmla="*/ 2243138 w 2524125"/>
                <a:gd name="connsiteY2" fmla="*/ 509588 h 1681163"/>
                <a:gd name="connsiteX3" fmla="*/ 1947863 w 2524125"/>
                <a:gd name="connsiteY3" fmla="*/ 804863 h 1681163"/>
                <a:gd name="connsiteX4" fmla="*/ 1447800 w 2524125"/>
                <a:gd name="connsiteY4" fmla="*/ 804863 h 1681163"/>
                <a:gd name="connsiteX5" fmla="*/ 790575 w 2524125"/>
                <a:gd name="connsiteY5" fmla="*/ 1462088 h 1681163"/>
                <a:gd name="connsiteX6" fmla="*/ 528638 w 2524125"/>
                <a:gd name="connsiteY6" fmla="*/ 1462088 h 1681163"/>
                <a:gd name="connsiteX7" fmla="*/ 471488 w 2524125"/>
                <a:gd name="connsiteY7" fmla="*/ 1404938 h 1681163"/>
                <a:gd name="connsiteX8" fmla="*/ 266700 w 2524125"/>
                <a:gd name="connsiteY8" fmla="*/ 1404938 h 1681163"/>
                <a:gd name="connsiteX9" fmla="*/ 190500 w 2524125"/>
                <a:gd name="connsiteY9" fmla="*/ 1328738 h 1681163"/>
                <a:gd name="connsiteX10" fmla="*/ 104775 w 2524125"/>
                <a:gd name="connsiteY10" fmla="*/ 1328738 h 1681163"/>
                <a:gd name="connsiteX11" fmla="*/ 0 w 2524125"/>
                <a:gd name="connsiteY11" fmla="*/ 1433513 h 1681163"/>
                <a:gd name="connsiteX12" fmla="*/ 0 w 2524125"/>
                <a:gd name="connsiteY12" fmla="*/ 1681163 h 1681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4125" h="1681163">
                  <a:moveTo>
                    <a:pt x="2524125" y="0"/>
                  </a:moveTo>
                  <a:lnTo>
                    <a:pt x="2243138" y="280987"/>
                  </a:lnTo>
                  <a:lnTo>
                    <a:pt x="2243138" y="509588"/>
                  </a:lnTo>
                  <a:lnTo>
                    <a:pt x="1947863" y="804863"/>
                  </a:lnTo>
                  <a:lnTo>
                    <a:pt x="1447800" y="804863"/>
                  </a:lnTo>
                  <a:lnTo>
                    <a:pt x="790575" y="1462088"/>
                  </a:lnTo>
                  <a:lnTo>
                    <a:pt x="528638" y="1462088"/>
                  </a:lnTo>
                  <a:lnTo>
                    <a:pt x="471488" y="1404938"/>
                  </a:lnTo>
                  <a:lnTo>
                    <a:pt x="266700" y="1404938"/>
                  </a:lnTo>
                  <a:lnTo>
                    <a:pt x="190500" y="1328738"/>
                  </a:lnTo>
                  <a:lnTo>
                    <a:pt x="104775" y="1328738"/>
                  </a:lnTo>
                  <a:lnTo>
                    <a:pt x="0" y="1433513"/>
                  </a:lnTo>
                  <a:lnTo>
                    <a:pt x="0" y="1681163"/>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30" name="Freeform 674"/>
            <p:cNvSpPr/>
            <p:nvPr/>
          </p:nvSpPr>
          <p:spPr>
            <a:xfrm>
              <a:off x="9007871" y="4199875"/>
              <a:ext cx="3016755" cy="2044514"/>
            </a:xfrm>
            <a:custGeom>
              <a:avLst/>
              <a:gdLst>
                <a:gd name="connsiteX0" fmla="*/ 2462213 w 2462213"/>
                <a:gd name="connsiteY0" fmla="*/ 0 h 1581150"/>
                <a:gd name="connsiteX1" fmla="*/ 2219325 w 2462213"/>
                <a:gd name="connsiteY1" fmla="*/ 242888 h 1581150"/>
                <a:gd name="connsiteX2" fmla="*/ 2119313 w 2462213"/>
                <a:gd name="connsiteY2" fmla="*/ 242888 h 1581150"/>
                <a:gd name="connsiteX3" fmla="*/ 1909763 w 2462213"/>
                <a:gd name="connsiteY3" fmla="*/ 452438 h 1581150"/>
                <a:gd name="connsiteX4" fmla="*/ 1762125 w 2462213"/>
                <a:gd name="connsiteY4" fmla="*/ 452438 h 1581150"/>
                <a:gd name="connsiteX5" fmla="*/ 1428750 w 2462213"/>
                <a:gd name="connsiteY5" fmla="*/ 785813 h 1581150"/>
                <a:gd name="connsiteX6" fmla="*/ 1066800 w 2462213"/>
                <a:gd name="connsiteY6" fmla="*/ 785813 h 1581150"/>
                <a:gd name="connsiteX7" fmla="*/ 719138 w 2462213"/>
                <a:gd name="connsiteY7" fmla="*/ 1133475 h 1581150"/>
                <a:gd name="connsiteX8" fmla="*/ 342900 w 2462213"/>
                <a:gd name="connsiteY8" fmla="*/ 1133475 h 1581150"/>
                <a:gd name="connsiteX9" fmla="*/ 9525 w 2462213"/>
                <a:gd name="connsiteY9" fmla="*/ 1466850 h 1581150"/>
                <a:gd name="connsiteX10" fmla="*/ 0 w 2462213"/>
                <a:gd name="connsiteY10" fmla="*/ 1581150 h 158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62213" h="1581150">
                  <a:moveTo>
                    <a:pt x="2462213" y="0"/>
                  </a:moveTo>
                  <a:lnTo>
                    <a:pt x="2219325" y="242888"/>
                  </a:lnTo>
                  <a:lnTo>
                    <a:pt x="2119313" y="242888"/>
                  </a:lnTo>
                  <a:lnTo>
                    <a:pt x="1909763" y="452438"/>
                  </a:lnTo>
                  <a:lnTo>
                    <a:pt x="1762125" y="452438"/>
                  </a:lnTo>
                  <a:lnTo>
                    <a:pt x="1428750" y="785813"/>
                  </a:lnTo>
                  <a:lnTo>
                    <a:pt x="1066800" y="785813"/>
                  </a:lnTo>
                  <a:lnTo>
                    <a:pt x="719138" y="1133475"/>
                  </a:lnTo>
                  <a:lnTo>
                    <a:pt x="342900" y="1133475"/>
                  </a:lnTo>
                  <a:lnTo>
                    <a:pt x="9525" y="1466850"/>
                  </a:lnTo>
                  <a:lnTo>
                    <a:pt x="0" y="158115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31" name="Freeform 821"/>
            <p:cNvSpPr/>
            <p:nvPr/>
          </p:nvSpPr>
          <p:spPr>
            <a:xfrm flipV="1">
              <a:off x="3380981" y="8211"/>
              <a:ext cx="1921698" cy="1954194"/>
            </a:xfrm>
            <a:custGeom>
              <a:avLst/>
              <a:gdLst>
                <a:gd name="connsiteX0" fmla="*/ 0 w 1568450"/>
                <a:gd name="connsiteY0" fmla="*/ 1511300 h 1511300"/>
                <a:gd name="connsiteX1" fmla="*/ 781050 w 1568450"/>
                <a:gd name="connsiteY1" fmla="*/ 730250 h 1511300"/>
                <a:gd name="connsiteX2" fmla="*/ 781050 w 1568450"/>
                <a:gd name="connsiteY2" fmla="*/ 539750 h 1511300"/>
                <a:gd name="connsiteX3" fmla="*/ 1250950 w 1568450"/>
                <a:gd name="connsiteY3" fmla="*/ 69850 h 1511300"/>
                <a:gd name="connsiteX4" fmla="*/ 1409700 w 1568450"/>
                <a:gd name="connsiteY4" fmla="*/ 69850 h 1511300"/>
                <a:gd name="connsiteX5" fmla="*/ 1479550 w 1568450"/>
                <a:gd name="connsiteY5" fmla="*/ 0 h 1511300"/>
                <a:gd name="connsiteX6" fmla="*/ 1568450 w 1568450"/>
                <a:gd name="connsiteY6" fmla="*/ 0 h 151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8450" h="1511300">
                  <a:moveTo>
                    <a:pt x="0" y="1511300"/>
                  </a:moveTo>
                  <a:lnTo>
                    <a:pt x="781050" y="730250"/>
                  </a:lnTo>
                  <a:lnTo>
                    <a:pt x="781050" y="539750"/>
                  </a:lnTo>
                  <a:lnTo>
                    <a:pt x="1250950" y="69850"/>
                  </a:lnTo>
                  <a:lnTo>
                    <a:pt x="1409700" y="69850"/>
                  </a:lnTo>
                  <a:lnTo>
                    <a:pt x="1479550" y="0"/>
                  </a:lnTo>
                  <a:lnTo>
                    <a:pt x="1568450" y="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32" name="Freeform 822"/>
            <p:cNvSpPr/>
            <p:nvPr/>
          </p:nvSpPr>
          <p:spPr>
            <a:xfrm flipV="1">
              <a:off x="3505464" y="0"/>
              <a:ext cx="1703854" cy="1748922"/>
            </a:xfrm>
            <a:custGeom>
              <a:avLst/>
              <a:gdLst>
                <a:gd name="connsiteX0" fmla="*/ 0 w 1390650"/>
                <a:gd name="connsiteY0" fmla="*/ 1352550 h 1352550"/>
                <a:gd name="connsiteX1" fmla="*/ 850900 w 1390650"/>
                <a:gd name="connsiteY1" fmla="*/ 501650 h 1352550"/>
                <a:gd name="connsiteX2" fmla="*/ 908050 w 1390650"/>
                <a:gd name="connsiteY2" fmla="*/ 501650 h 1352550"/>
                <a:gd name="connsiteX3" fmla="*/ 958850 w 1390650"/>
                <a:gd name="connsiteY3" fmla="*/ 450850 h 1352550"/>
                <a:gd name="connsiteX4" fmla="*/ 958850 w 1390650"/>
                <a:gd name="connsiteY4" fmla="*/ 190500 h 1352550"/>
                <a:gd name="connsiteX5" fmla="*/ 1149350 w 1390650"/>
                <a:gd name="connsiteY5" fmla="*/ 0 h 1352550"/>
                <a:gd name="connsiteX6" fmla="*/ 1339850 w 1390650"/>
                <a:gd name="connsiteY6" fmla="*/ 0 h 1352550"/>
                <a:gd name="connsiteX7" fmla="*/ 1390650 w 1390650"/>
                <a:gd name="connsiteY7" fmla="*/ 50800 h 1352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0650" h="1352550">
                  <a:moveTo>
                    <a:pt x="0" y="1352550"/>
                  </a:moveTo>
                  <a:lnTo>
                    <a:pt x="850900" y="501650"/>
                  </a:lnTo>
                  <a:lnTo>
                    <a:pt x="908050" y="501650"/>
                  </a:lnTo>
                  <a:lnTo>
                    <a:pt x="958850" y="450850"/>
                  </a:lnTo>
                  <a:lnTo>
                    <a:pt x="958850" y="190500"/>
                  </a:lnTo>
                  <a:lnTo>
                    <a:pt x="1149350" y="0"/>
                  </a:lnTo>
                  <a:lnTo>
                    <a:pt x="1339850" y="0"/>
                  </a:lnTo>
                  <a:lnTo>
                    <a:pt x="1390650" y="5080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33" name="Freeform 823"/>
            <p:cNvSpPr/>
            <p:nvPr/>
          </p:nvSpPr>
          <p:spPr>
            <a:xfrm flipV="1">
              <a:off x="3575485" y="8211"/>
              <a:ext cx="1594931" cy="1494384"/>
            </a:xfrm>
            <a:custGeom>
              <a:avLst/>
              <a:gdLst>
                <a:gd name="connsiteX0" fmla="*/ 0 w 1301750"/>
                <a:gd name="connsiteY0" fmla="*/ 1155700 h 1155700"/>
                <a:gd name="connsiteX1" fmla="*/ 781050 w 1301750"/>
                <a:gd name="connsiteY1" fmla="*/ 374650 h 1155700"/>
                <a:gd name="connsiteX2" fmla="*/ 927100 w 1301750"/>
                <a:gd name="connsiteY2" fmla="*/ 374650 h 1155700"/>
                <a:gd name="connsiteX3" fmla="*/ 1301750 w 1301750"/>
                <a:gd name="connsiteY3" fmla="*/ 0 h 1155700"/>
              </a:gdLst>
              <a:ahLst/>
              <a:cxnLst>
                <a:cxn ang="0">
                  <a:pos x="connsiteX0" y="connsiteY0"/>
                </a:cxn>
                <a:cxn ang="0">
                  <a:pos x="connsiteX1" y="connsiteY1"/>
                </a:cxn>
                <a:cxn ang="0">
                  <a:pos x="connsiteX2" y="connsiteY2"/>
                </a:cxn>
                <a:cxn ang="0">
                  <a:pos x="connsiteX3" y="connsiteY3"/>
                </a:cxn>
              </a:cxnLst>
              <a:rect l="l" t="t" r="r" b="b"/>
              <a:pathLst>
                <a:path w="1301750" h="1155700">
                  <a:moveTo>
                    <a:pt x="0" y="1155700"/>
                  </a:moveTo>
                  <a:lnTo>
                    <a:pt x="781050" y="374650"/>
                  </a:lnTo>
                  <a:lnTo>
                    <a:pt x="927100" y="374650"/>
                  </a:lnTo>
                  <a:lnTo>
                    <a:pt x="1301750" y="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34" name="Freeform 824"/>
            <p:cNvSpPr/>
            <p:nvPr/>
          </p:nvSpPr>
          <p:spPr>
            <a:xfrm flipV="1">
              <a:off x="3645506" y="0"/>
              <a:ext cx="3073161" cy="2865604"/>
            </a:xfrm>
            <a:custGeom>
              <a:avLst/>
              <a:gdLst>
                <a:gd name="connsiteX0" fmla="*/ 0 w 2508250"/>
                <a:gd name="connsiteY0" fmla="*/ 2216150 h 2216150"/>
                <a:gd name="connsiteX1" fmla="*/ 704850 w 2508250"/>
                <a:gd name="connsiteY1" fmla="*/ 1511300 h 2216150"/>
                <a:gd name="connsiteX2" fmla="*/ 946150 w 2508250"/>
                <a:gd name="connsiteY2" fmla="*/ 1511300 h 2216150"/>
                <a:gd name="connsiteX3" fmla="*/ 1638300 w 2508250"/>
                <a:gd name="connsiteY3" fmla="*/ 819150 h 2216150"/>
                <a:gd name="connsiteX4" fmla="*/ 1638300 w 2508250"/>
                <a:gd name="connsiteY4" fmla="*/ 679450 h 2216150"/>
                <a:gd name="connsiteX5" fmla="*/ 1752600 w 2508250"/>
                <a:gd name="connsiteY5" fmla="*/ 565150 h 2216150"/>
                <a:gd name="connsiteX6" fmla="*/ 1943100 w 2508250"/>
                <a:gd name="connsiteY6" fmla="*/ 565150 h 2216150"/>
                <a:gd name="connsiteX7" fmla="*/ 2508250 w 2508250"/>
                <a:gd name="connsiteY7"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8250" h="2216150">
                  <a:moveTo>
                    <a:pt x="0" y="2216150"/>
                  </a:moveTo>
                  <a:lnTo>
                    <a:pt x="704850" y="1511300"/>
                  </a:lnTo>
                  <a:lnTo>
                    <a:pt x="946150" y="1511300"/>
                  </a:lnTo>
                  <a:lnTo>
                    <a:pt x="1638300" y="819150"/>
                  </a:lnTo>
                  <a:lnTo>
                    <a:pt x="1638300" y="679450"/>
                  </a:lnTo>
                  <a:lnTo>
                    <a:pt x="1752600" y="565150"/>
                  </a:lnTo>
                  <a:lnTo>
                    <a:pt x="1943100" y="565150"/>
                  </a:lnTo>
                  <a:lnTo>
                    <a:pt x="2508250" y="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35" name="Freeform 825"/>
            <p:cNvSpPr/>
            <p:nvPr/>
          </p:nvSpPr>
          <p:spPr>
            <a:xfrm flipV="1">
              <a:off x="3894471" y="0"/>
              <a:ext cx="1952818" cy="2019881"/>
            </a:xfrm>
            <a:custGeom>
              <a:avLst/>
              <a:gdLst>
                <a:gd name="connsiteX0" fmla="*/ 0 w 1593850"/>
                <a:gd name="connsiteY0" fmla="*/ 1562100 h 1562100"/>
                <a:gd name="connsiteX1" fmla="*/ 622300 w 1593850"/>
                <a:gd name="connsiteY1" fmla="*/ 939800 h 1562100"/>
                <a:gd name="connsiteX2" fmla="*/ 825500 w 1593850"/>
                <a:gd name="connsiteY2" fmla="*/ 939800 h 1562100"/>
                <a:gd name="connsiteX3" fmla="*/ 1593850 w 1593850"/>
                <a:gd name="connsiteY3" fmla="*/ 171450 h 1562100"/>
                <a:gd name="connsiteX4" fmla="*/ 1593850 w 1593850"/>
                <a:gd name="connsiteY4" fmla="*/ 0 h 1562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850" h="1562100">
                  <a:moveTo>
                    <a:pt x="0" y="1562100"/>
                  </a:moveTo>
                  <a:lnTo>
                    <a:pt x="622300" y="939800"/>
                  </a:lnTo>
                  <a:lnTo>
                    <a:pt x="825500" y="939800"/>
                  </a:lnTo>
                  <a:lnTo>
                    <a:pt x="1593850" y="171450"/>
                  </a:lnTo>
                  <a:lnTo>
                    <a:pt x="1593850" y="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36" name="Freeform 826"/>
            <p:cNvSpPr/>
            <p:nvPr/>
          </p:nvSpPr>
          <p:spPr>
            <a:xfrm flipV="1">
              <a:off x="4431302" y="16422"/>
              <a:ext cx="1672733" cy="1568282"/>
            </a:xfrm>
            <a:custGeom>
              <a:avLst/>
              <a:gdLst>
                <a:gd name="connsiteX0" fmla="*/ 0 w 1365250"/>
                <a:gd name="connsiteY0" fmla="*/ 1212850 h 1212850"/>
                <a:gd name="connsiteX1" fmla="*/ 730250 w 1365250"/>
                <a:gd name="connsiteY1" fmla="*/ 482600 h 1212850"/>
                <a:gd name="connsiteX2" fmla="*/ 863600 w 1365250"/>
                <a:gd name="connsiteY2" fmla="*/ 482600 h 1212850"/>
                <a:gd name="connsiteX3" fmla="*/ 927100 w 1365250"/>
                <a:gd name="connsiteY3" fmla="*/ 419100 h 1212850"/>
                <a:gd name="connsiteX4" fmla="*/ 927100 w 1365250"/>
                <a:gd name="connsiteY4" fmla="*/ 184150 h 1212850"/>
                <a:gd name="connsiteX5" fmla="*/ 1111250 w 1365250"/>
                <a:gd name="connsiteY5" fmla="*/ 0 h 1212850"/>
                <a:gd name="connsiteX6" fmla="*/ 1320800 w 1365250"/>
                <a:gd name="connsiteY6" fmla="*/ 0 h 1212850"/>
                <a:gd name="connsiteX7" fmla="*/ 1365250 w 1365250"/>
                <a:gd name="connsiteY7" fmla="*/ 44450 h 1212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5250" h="1212850">
                  <a:moveTo>
                    <a:pt x="0" y="1212850"/>
                  </a:moveTo>
                  <a:lnTo>
                    <a:pt x="730250" y="482600"/>
                  </a:lnTo>
                  <a:lnTo>
                    <a:pt x="863600" y="482600"/>
                  </a:lnTo>
                  <a:lnTo>
                    <a:pt x="927100" y="419100"/>
                  </a:lnTo>
                  <a:lnTo>
                    <a:pt x="927100" y="184150"/>
                  </a:lnTo>
                  <a:lnTo>
                    <a:pt x="1111250" y="0"/>
                  </a:lnTo>
                  <a:lnTo>
                    <a:pt x="1320800" y="0"/>
                  </a:lnTo>
                  <a:lnTo>
                    <a:pt x="1365250" y="4445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37" name="Freeform 827"/>
            <p:cNvSpPr/>
            <p:nvPr/>
          </p:nvSpPr>
          <p:spPr>
            <a:xfrm flipV="1">
              <a:off x="4586905" y="8211"/>
              <a:ext cx="1789435" cy="2118412"/>
            </a:xfrm>
            <a:custGeom>
              <a:avLst/>
              <a:gdLst>
                <a:gd name="connsiteX0" fmla="*/ 0 w 1460500"/>
                <a:gd name="connsiteY0" fmla="*/ 1638300 h 1638300"/>
                <a:gd name="connsiteX1" fmla="*/ 641350 w 1460500"/>
                <a:gd name="connsiteY1" fmla="*/ 996950 h 1638300"/>
                <a:gd name="connsiteX2" fmla="*/ 857250 w 1460500"/>
                <a:gd name="connsiteY2" fmla="*/ 996950 h 1638300"/>
                <a:gd name="connsiteX3" fmla="*/ 1460500 w 1460500"/>
                <a:gd name="connsiteY3" fmla="*/ 393700 h 1638300"/>
                <a:gd name="connsiteX4" fmla="*/ 1460500 w 1460500"/>
                <a:gd name="connsiteY4" fmla="*/ 0 h 1638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500" h="1638300">
                  <a:moveTo>
                    <a:pt x="0" y="1638300"/>
                  </a:moveTo>
                  <a:lnTo>
                    <a:pt x="641350" y="996950"/>
                  </a:lnTo>
                  <a:lnTo>
                    <a:pt x="857250" y="996950"/>
                  </a:lnTo>
                  <a:lnTo>
                    <a:pt x="1460500" y="393700"/>
                  </a:lnTo>
                  <a:lnTo>
                    <a:pt x="1460500" y="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38" name="Freeform 828"/>
            <p:cNvSpPr/>
            <p:nvPr/>
          </p:nvSpPr>
          <p:spPr>
            <a:xfrm flipV="1">
              <a:off x="4672487" y="0"/>
              <a:ext cx="2264025" cy="2816338"/>
            </a:xfrm>
            <a:custGeom>
              <a:avLst/>
              <a:gdLst>
                <a:gd name="connsiteX0" fmla="*/ 0 w 1847850"/>
                <a:gd name="connsiteY0" fmla="*/ 2178050 h 2178050"/>
                <a:gd name="connsiteX1" fmla="*/ 584200 w 1847850"/>
                <a:gd name="connsiteY1" fmla="*/ 1593850 h 2178050"/>
                <a:gd name="connsiteX2" fmla="*/ 838200 w 1847850"/>
                <a:gd name="connsiteY2" fmla="*/ 1593850 h 2178050"/>
                <a:gd name="connsiteX3" fmla="*/ 1479550 w 1847850"/>
                <a:gd name="connsiteY3" fmla="*/ 952500 h 2178050"/>
                <a:gd name="connsiteX4" fmla="*/ 1479550 w 1847850"/>
                <a:gd name="connsiteY4" fmla="*/ 698500 h 2178050"/>
                <a:gd name="connsiteX5" fmla="*/ 1847850 w 1847850"/>
                <a:gd name="connsiteY5" fmla="*/ 330200 h 2178050"/>
                <a:gd name="connsiteX6" fmla="*/ 1847850 w 1847850"/>
                <a:gd name="connsiteY6" fmla="*/ 0 h 2178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7850" h="2178050">
                  <a:moveTo>
                    <a:pt x="0" y="2178050"/>
                  </a:moveTo>
                  <a:lnTo>
                    <a:pt x="584200" y="1593850"/>
                  </a:lnTo>
                  <a:lnTo>
                    <a:pt x="838200" y="1593850"/>
                  </a:lnTo>
                  <a:lnTo>
                    <a:pt x="1479550" y="952500"/>
                  </a:lnTo>
                  <a:lnTo>
                    <a:pt x="1479550" y="698500"/>
                  </a:lnTo>
                  <a:lnTo>
                    <a:pt x="1847850" y="330200"/>
                  </a:lnTo>
                  <a:lnTo>
                    <a:pt x="1847850" y="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39" name="Freeform 829"/>
            <p:cNvSpPr/>
            <p:nvPr/>
          </p:nvSpPr>
          <p:spPr>
            <a:xfrm flipV="1">
              <a:off x="4789189" y="0"/>
              <a:ext cx="1882797" cy="1863874"/>
            </a:xfrm>
            <a:custGeom>
              <a:avLst/>
              <a:gdLst>
                <a:gd name="connsiteX0" fmla="*/ 0 w 1536700"/>
                <a:gd name="connsiteY0" fmla="*/ 1441450 h 1441450"/>
                <a:gd name="connsiteX1" fmla="*/ 508000 w 1536700"/>
                <a:gd name="connsiteY1" fmla="*/ 933450 h 1441450"/>
                <a:gd name="connsiteX2" fmla="*/ 793750 w 1536700"/>
                <a:gd name="connsiteY2" fmla="*/ 933450 h 1441450"/>
                <a:gd name="connsiteX3" fmla="*/ 1536700 w 1536700"/>
                <a:gd name="connsiteY3" fmla="*/ 190500 h 1441450"/>
                <a:gd name="connsiteX4" fmla="*/ 1536700 w 1536700"/>
                <a:gd name="connsiteY4" fmla="*/ 0 h 144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6700" h="1441450">
                  <a:moveTo>
                    <a:pt x="0" y="1441450"/>
                  </a:moveTo>
                  <a:lnTo>
                    <a:pt x="508000" y="933450"/>
                  </a:lnTo>
                  <a:lnTo>
                    <a:pt x="793750" y="933450"/>
                  </a:lnTo>
                  <a:lnTo>
                    <a:pt x="1536700" y="190500"/>
                  </a:lnTo>
                  <a:lnTo>
                    <a:pt x="1536700" y="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40" name="Freeform 775"/>
            <p:cNvSpPr/>
            <p:nvPr/>
          </p:nvSpPr>
          <p:spPr>
            <a:xfrm>
              <a:off x="-68346" y="3265040"/>
              <a:ext cx="3159562" cy="1673986"/>
            </a:xfrm>
            <a:custGeom>
              <a:avLst/>
              <a:gdLst>
                <a:gd name="connsiteX0" fmla="*/ 0 w 2685449"/>
                <a:gd name="connsiteY0" fmla="*/ 0 h 1751798"/>
                <a:gd name="connsiteX1" fmla="*/ 0 w 2685449"/>
                <a:gd name="connsiteY1" fmla="*/ 365760 h 1751798"/>
                <a:gd name="connsiteX2" fmla="*/ 413886 w 2685449"/>
                <a:gd name="connsiteY2" fmla="*/ 779646 h 1751798"/>
                <a:gd name="connsiteX3" fmla="*/ 1713297 w 2685449"/>
                <a:gd name="connsiteY3" fmla="*/ 779646 h 1751798"/>
                <a:gd name="connsiteX4" fmla="*/ 2685449 w 2685449"/>
                <a:gd name="connsiteY4" fmla="*/ 1751798 h 1751798"/>
                <a:gd name="connsiteX0" fmla="*/ 0 w 2685449"/>
                <a:gd name="connsiteY0" fmla="*/ 0 h 1386038"/>
                <a:gd name="connsiteX1" fmla="*/ 413886 w 2685449"/>
                <a:gd name="connsiteY1" fmla="*/ 413886 h 1386038"/>
                <a:gd name="connsiteX2" fmla="*/ 1713297 w 2685449"/>
                <a:gd name="connsiteY2" fmla="*/ 413886 h 1386038"/>
                <a:gd name="connsiteX3" fmla="*/ 2685449 w 2685449"/>
                <a:gd name="connsiteY3" fmla="*/ 1386038 h 1386038"/>
                <a:gd name="connsiteX0" fmla="*/ 0 w 2578769"/>
                <a:gd name="connsiteY0" fmla="*/ 0 h 1294598"/>
                <a:gd name="connsiteX1" fmla="*/ 307206 w 2578769"/>
                <a:gd name="connsiteY1" fmla="*/ 322446 h 1294598"/>
                <a:gd name="connsiteX2" fmla="*/ 1606617 w 2578769"/>
                <a:gd name="connsiteY2" fmla="*/ 322446 h 1294598"/>
                <a:gd name="connsiteX3" fmla="*/ 2578769 w 2578769"/>
                <a:gd name="connsiteY3" fmla="*/ 1294598 h 1294598"/>
              </a:gdLst>
              <a:ahLst/>
              <a:cxnLst>
                <a:cxn ang="0">
                  <a:pos x="connsiteX0" y="connsiteY0"/>
                </a:cxn>
                <a:cxn ang="0">
                  <a:pos x="connsiteX1" y="connsiteY1"/>
                </a:cxn>
                <a:cxn ang="0">
                  <a:pos x="connsiteX2" y="connsiteY2"/>
                </a:cxn>
                <a:cxn ang="0">
                  <a:pos x="connsiteX3" y="connsiteY3"/>
                </a:cxn>
              </a:cxnLst>
              <a:rect l="l" t="t" r="r" b="b"/>
              <a:pathLst>
                <a:path w="2578769" h="1294598">
                  <a:moveTo>
                    <a:pt x="0" y="0"/>
                  </a:moveTo>
                  <a:lnTo>
                    <a:pt x="307206" y="322446"/>
                  </a:lnTo>
                  <a:lnTo>
                    <a:pt x="1606617" y="322446"/>
                  </a:lnTo>
                  <a:lnTo>
                    <a:pt x="2578769" y="1294598"/>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41" name="Freeform 776"/>
            <p:cNvSpPr/>
            <p:nvPr/>
          </p:nvSpPr>
          <p:spPr>
            <a:xfrm>
              <a:off x="30163" y="147796"/>
              <a:ext cx="3959507" cy="1793260"/>
            </a:xfrm>
            <a:custGeom>
              <a:avLst/>
              <a:gdLst>
                <a:gd name="connsiteX0" fmla="*/ 0 w 3596640"/>
                <a:gd name="connsiteY0" fmla="*/ 228600 h 1386840"/>
                <a:gd name="connsiteX1" fmla="*/ 0 w 3596640"/>
                <a:gd name="connsiteY1" fmla="*/ 0 h 1386840"/>
                <a:gd name="connsiteX2" fmla="*/ 2369820 w 3596640"/>
                <a:gd name="connsiteY2" fmla="*/ 0 h 1386840"/>
                <a:gd name="connsiteX3" fmla="*/ 2674620 w 3596640"/>
                <a:gd name="connsiteY3" fmla="*/ 304800 h 1386840"/>
                <a:gd name="connsiteX4" fmla="*/ 2674620 w 3596640"/>
                <a:gd name="connsiteY4" fmla="*/ 1295400 h 1386840"/>
                <a:gd name="connsiteX5" fmla="*/ 2766060 w 3596640"/>
                <a:gd name="connsiteY5" fmla="*/ 1386840 h 1386840"/>
                <a:gd name="connsiteX6" fmla="*/ 3596640 w 3596640"/>
                <a:gd name="connsiteY6" fmla="*/ 1386840 h 1386840"/>
                <a:gd name="connsiteX0" fmla="*/ 0 w 3596640"/>
                <a:gd name="connsiteY0" fmla="*/ 0 h 1386840"/>
                <a:gd name="connsiteX1" fmla="*/ 2369820 w 3596640"/>
                <a:gd name="connsiteY1" fmla="*/ 0 h 1386840"/>
                <a:gd name="connsiteX2" fmla="*/ 2674620 w 3596640"/>
                <a:gd name="connsiteY2" fmla="*/ 304800 h 1386840"/>
                <a:gd name="connsiteX3" fmla="*/ 2674620 w 3596640"/>
                <a:gd name="connsiteY3" fmla="*/ 1295400 h 1386840"/>
                <a:gd name="connsiteX4" fmla="*/ 2766060 w 3596640"/>
                <a:gd name="connsiteY4" fmla="*/ 1386840 h 1386840"/>
                <a:gd name="connsiteX5" fmla="*/ 3596640 w 3596640"/>
                <a:gd name="connsiteY5" fmla="*/ 1386840 h 1386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6640" h="1386840">
                  <a:moveTo>
                    <a:pt x="0" y="0"/>
                  </a:moveTo>
                  <a:lnTo>
                    <a:pt x="2369820" y="0"/>
                  </a:lnTo>
                  <a:lnTo>
                    <a:pt x="2674620" y="304800"/>
                  </a:lnTo>
                  <a:lnTo>
                    <a:pt x="2674620" y="1295400"/>
                  </a:lnTo>
                  <a:lnTo>
                    <a:pt x="2766060" y="1386840"/>
                  </a:lnTo>
                  <a:lnTo>
                    <a:pt x="3596640" y="138684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11" name="Freeform 465"/>
            <p:cNvSpPr/>
            <p:nvPr/>
          </p:nvSpPr>
          <p:spPr>
            <a:xfrm rot="8160000" flipV="1">
              <a:off x="692605" y="810098"/>
              <a:ext cx="3419377" cy="3367216"/>
            </a:xfrm>
            <a:custGeom>
              <a:avLst/>
              <a:gdLst>
                <a:gd name="connsiteX0" fmla="*/ 2867025 w 2867025"/>
                <a:gd name="connsiteY0" fmla="*/ 0 h 3200400"/>
                <a:gd name="connsiteX1" fmla="*/ 909637 w 2867025"/>
                <a:gd name="connsiteY1" fmla="*/ 1957388 h 3200400"/>
                <a:gd name="connsiteX2" fmla="*/ 909637 w 2867025"/>
                <a:gd name="connsiteY2" fmla="*/ 2047875 h 3200400"/>
                <a:gd name="connsiteX3" fmla="*/ 271462 w 2867025"/>
                <a:gd name="connsiteY3" fmla="*/ 2686050 h 3200400"/>
                <a:gd name="connsiteX4" fmla="*/ 271462 w 2867025"/>
                <a:gd name="connsiteY4" fmla="*/ 2995613 h 3200400"/>
                <a:gd name="connsiteX5" fmla="*/ 66675 w 2867025"/>
                <a:gd name="connsiteY5" fmla="*/ 3200400 h 3200400"/>
                <a:gd name="connsiteX6" fmla="*/ 0 w 2867025"/>
                <a:gd name="connsiteY6" fmla="*/ 3200400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0 w 3163373"/>
                <a:gd name="connsiteY6" fmla="*/ 3159988 h 3200400"/>
                <a:gd name="connsiteX0" fmla="*/ 3163373 w 3163373"/>
                <a:gd name="connsiteY0" fmla="*/ 0 h 3200400"/>
                <a:gd name="connsiteX1" fmla="*/ 1205985 w 3163373"/>
                <a:gd name="connsiteY1" fmla="*/ 1957388 h 3200400"/>
                <a:gd name="connsiteX2" fmla="*/ 1205985 w 3163373"/>
                <a:gd name="connsiteY2" fmla="*/ 2047875 h 3200400"/>
                <a:gd name="connsiteX3" fmla="*/ 567810 w 3163373"/>
                <a:gd name="connsiteY3" fmla="*/ 2686050 h 3200400"/>
                <a:gd name="connsiteX4" fmla="*/ 567810 w 3163373"/>
                <a:gd name="connsiteY4" fmla="*/ 2995613 h 3200400"/>
                <a:gd name="connsiteX5" fmla="*/ 363023 w 3163373"/>
                <a:gd name="connsiteY5" fmla="*/ 3200400 h 3200400"/>
                <a:gd name="connsiteX6" fmla="*/ 161376 w 3163373"/>
                <a:gd name="connsiteY6" fmla="*/ 3168674 h 3200400"/>
                <a:gd name="connsiteX7" fmla="*/ 0 w 3163373"/>
                <a:gd name="connsiteY7" fmla="*/ 3159988 h 3200400"/>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124332 w 3126329"/>
                <a:gd name="connsiteY6" fmla="*/ 3168674 h 3230707"/>
                <a:gd name="connsiteX7" fmla="*/ 0 w 3126329"/>
                <a:gd name="connsiteY7" fmla="*/ 3230707 h 3230707"/>
                <a:gd name="connsiteX0" fmla="*/ 3126329 w 3126329"/>
                <a:gd name="connsiteY0" fmla="*/ 0 h 3230707"/>
                <a:gd name="connsiteX1" fmla="*/ 1168941 w 3126329"/>
                <a:gd name="connsiteY1" fmla="*/ 1957388 h 3230707"/>
                <a:gd name="connsiteX2" fmla="*/ 1168941 w 3126329"/>
                <a:gd name="connsiteY2" fmla="*/ 2047875 h 3230707"/>
                <a:gd name="connsiteX3" fmla="*/ 530766 w 3126329"/>
                <a:gd name="connsiteY3" fmla="*/ 2686050 h 3230707"/>
                <a:gd name="connsiteX4" fmla="*/ 530766 w 3126329"/>
                <a:gd name="connsiteY4" fmla="*/ 2995613 h 3230707"/>
                <a:gd name="connsiteX5" fmla="*/ 325979 w 3126329"/>
                <a:gd name="connsiteY5" fmla="*/ 3200400 h 3230707"/>
                <a:gd name="connsiteX6" fmla="*/ 77186 w 3126329"/>
                <a:gd name="connsiteY6" fmla="*/ 3161939 h 3230707"/>
                <a:gd name="connsiteX7" fmla="*/ 0 w 3126329"/>
                <a:gd name="connsiteY7" fmla="*/ 3230707 h 3230707"/>
                <a:gd name="connsiteX0" fmla="*/ 3126329 w 3126329"/>
                <a:gd name="connsiteY0" fmla="*/ 0 h 3230707"/>
                <a:gd name="connsiteX1" fmla="*/ 2644417 w 3126329"/>
                <a:gd name="connsiteY1" fmla="*/ 482455 h 3230707"/>
                <a:gd name="connsiteX2" fmla="*/ 1168941 w 3126329"/>
                <a:gd name="connsiteY2" fmla="*/ 1957388 h 3230707"/>
                <a:gd name="connsiteX3" fmla="*/ 1168941 w 3126329"/>
                <a:gd name="connsiteY3" fmla="*/ 2047875 h 3230707"/>
                <a:gd name="connsiteX4" fmla="*/ 530766 w 3126329"/>
                <a:gd name="connsiteY4" fmla="*/ 2686050 h 3230707"/>
                <a:gd name="connsiteX5" fmla="*/ 530766 w 3126329"/>
                <a:gd name="connsiteY5" fmla="*/ 2995613 h 3230707"/>
                <a:gd name="connsiteX6" fmla="*/ 325979 w 3126329"/>
                <a:gd name="connsiteY6" fmla="*/ 3200400 h 3230707"/>
                <a:gd name="connsiteX7" fmla="*/ 77186 w 3126329"/>
                <a:gd name="connsiteY7" fmla="*/ 3161939 h 3230707"/>
                <a:gd name="connsiteX8" fmla="*/ 0 w 3126329"/>
                <a:gd name="connsiteY8" fmla="*/ 3230707 h 3230707"/>
                <a:gd name="connsiteX0" fmla="*/ 2644417 w 2644417"/>
                <a:gd name="connsiteY0" fmla="*/ 0 h 2748252"/>
                <a:gd name="connsiteX1" fmla="*/ 1168941 w 2644417"/>
                <a:gd name="connsiteY1" fmla="*/ 1474933 h 2748252"/>
                <a:gd name="connsiteX2" fmla="*/ 1168941 w 2644417"/>
                <a:gd name="connsiteY2" fmla="*/ 1565420 h 2748252"/>
                <a:gd name="connsiteX3" fmla="*/ 530766 w 2644417"/>
                <a:gd name="connsiteY3" fmla="*/ 2203595 h 2748252"/>
                <a:gd name="connsiteX4" fmla="*/ 530766 w 2644417"/>
                <a:gd name="connsiteY4" fmla="*/ 2513158 h 2748252"/>
                <a:gd name="connsiteX5" fmla="*/ 325979 w 2644417"/>
                <a:gd name="connsiteY5" fmla="*/ 2717945 h 2748252"/>
                <a:gd name="connsiteX6" fmla="*/ 77186 w 2644417"/>
                <a:gd name="connsiteY6" fmla="*/ 2679484 h 2748252"/>
                <a:gd name="connsiteX7" fmla="*/ 0 w 2644417"/>
                <a:gd name="connsiteY7" fmla="*/ 2748252 h 274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4417" h="2748252">
                  <a:moveTo>
                    <a:pt x="2644417" y="0"/>
                  </a:moveTo>
                  <a:lnTo>
                    <a:pt x="1168941" y="1474933"/>
                  </a:lnTo>
                  <a:lnTo>
                    <a:pt x="1168941" y="1565420"/>
                  </a:lnTo>
                  <a:lnTo>
                    <a:pt x="530766" y="2203595"/>
                  </a:lnTo>
                  <a:lnTo>
                    <a:pt x="530766" y="2513158"/>
                  </a:lnTo>
                  <a:lnTo>
                    <a:pt x="325979" y="2717945"/>
                  </a:lnTo>
                  <a:lnTo>
                    <a:pt x="77186" y="2679484"/>
                  </a:lnTo>
                  <a:lnTo>
                    <a:pt x="0" y="2748252"/>
                  </a:lnTo>
                </a:path>
              </a:pathLst>
            </a:custGeom>
            <a:noFill/>
            <a:ln w="19050" cap="flat" cmpd="sng" algn="ctr">
              <a:solidFill>
                <a:schemeClr val="bg1">
                  <a:lumMod val="65000"/>
                  <a:alpha val="20000"/>
                </a:schemeClr>
              </a:solidFill>
              <a:prstDash val="solid"/>
              <a:tailEnd type="none"/>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20" name="Freeform 462"/>
            <p:cNvSpPr/>
            <p:nvPr/>
          </p:nvSpPr>
          <p:spPr>
            <a:xfrm rot="8160000" flipV="1">
              <a:off x="101931" y="1126403"/>
              <a:ext cx="2016530" cy="1304199"/>
            </a:xfrm>
            <a:custGeom>
              <a:avLst/>
              <a:gdLst>
                <a:gd name="connsiteX0" fmla="*/ 1804987 w 1804987"/>
                <a:gd name="connsiteY0" fmla="*/ 0 h 1309688"/>
                <a:gd name="connsiteX1" fmla="*/ 495299 w 1804987"/>
                <a:gd name="connsiteY1" fmla="*/ 1309688 h 1309688"/>
                <a:gd name="connsiteX2" fmla="*/ 319087 w 1804987"/>
                <a:gd name="connsiteY2" fmla="*/ 1309688 h 1309688"/>
                <a:gd name="connsiteX3" fmla="*/ 266700 w 1804987"/>
                <a:gd name="connsiteY3" fmla="*/ 1257301 h 1309688"/>
                <a:gd name="connsiteX4" fmla="*/ 0 w 1804987"/>
                <a:gd name="connsiteY4" fmla="*/ 1257301 h 1309688"/>
                <a:gd name="connsiteX0" fmla="*/ 1804987 w 1804987"/>
                <a:gd name="connsiteY0" fmla="*/ 0 h 1309688"/>
                <a:gd name="connsiteX1" fmla="*/ 1559508 w 1804987"/>
                <a:gd name="connsiteY1" fmla="*/ 245228 h 1309688"/>
                <a:gd name="connsiteX2" fmla="*/ 495299 w 1804987"/>
                <a:gd name="connsiteY2" fmla="*/ 1309688 h 1309688"/>
                <a:gd name="connsiteX3" fmla="*/ 319087 w 1804987"/>
                <a:gd name="connsiteY3" fmla="*/ 1309688 h 1309688"/>
                <a:gd name="connsiteX4" fmla="*/ 266700 w 1804987"/>
                <a:gd name="connsiteY4" fmla="*/ 1257301 h 1309688"/>
                <a:gd name="connsiteX5" fmla="*/ 0 w 1804987"/>
                <a:gd name="connsiteY5" fmla="*/ 1257301 h 1309688"/>
                <a:gd name="connsiteX0" fmla="*/ 1559508 w 1559508"/>
                <a:gd name="connsiteY0" fmla="*/ 0 h 1064460"/>
                <a:gd name="connsiteX1" fmla="*/ 495299 w 1559508"/>
                <a:gd name="connsiteY1" fmla="*/ 1064460 h 1064460"/>
                <a:gd name="connsiteX2" fmla="*/ 319087 w 1559508"/>
                <a:gd name="connsiteY2" fmla="*/ 1064460 h 1064460"/>
                <a:gd name="connsiteX3" fmla="*/ 266700 w 1559508"/>
                <a:gd name="connsiteY3" fmla="*/ 1012073 h 1064460"/>
                <a:gd name="connsiteX4" fmla="*/ 0 w 1559508"/>
                <a:gd name="connsiteY4" fmla="*/ 1012073 h 10644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9508" h="1064460">
                  <a:moveTo>
                    <a:pt x="1559508" y="0"/>
                  </a:moveTo>
                  <a:lnTo>
                    <a:pt x="495299" y="1064460"/>
                  </a:lnTo>
                  <a:lnTo>
                    <a:pt x="319087" y="1064460"/>
                  </a:lnTo>
                  <a:lnTo>
                    <a:pt x="266700" y="1012073"/>
                  </a:lnTo>
                  <a:lnTo>
                    <a:pt x="0" y="1012073"/>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21" name="Freeform 463"/>
            <p:cNvSpPr/>
            <p:nvPr/>
          </p:nvSpPr>
          <p:spPr>
            <a:xfrm rot="8160000" flipV="1">
              <a:off x="273822" y="1214485"/>
              <a:ext cx="1923537" cy="1711827"/>
            </a:xfrm>
            <a:custGeom>
              <a:avLst/>
              <a:gdLst>
                <a:gd name="connsiteX0" fmla="*/ 1809750 w 1809750"/>
                <a:gd name="connsiteY0" fmla="*/ 0 h 1714500"/>
                <a:gd name="connsiteX1" fmla="*/ 433388 w 1809750"/>
                <a:gd name="connsiteY1" fmla="*/ 1376362 h 1714500"/>
                <a:gd name="connsiteX2" fmla="*/ 247650 w 1809750"/>
                <a:gd name="connsiteY2" fmla="*/ 1376362 h 1714500"/>
                <a:gd name="connsiteX3" fmla="*/ 0 w 1809750"/>
                <a:gd name="connsiteY3" fmla="*/ 1624012 h 1714500"/>
                <a:gd name="connsiteX4" fmla="*/ 0 w 1809750"/>
                <a:gd name="connsiteY4" fmla="*/ 1714500 h 1714500"/>
                <a:gd name="connsiteX0" fmla="*/ 1809750 w 1809750"/>
                <a:gd name="connsiteY0" fmla="*/ 0 h 1714500"/>
                <a:gd name="connsiteX1" fmla="*/ 1487591 w 1809750"/>
                <a:gd name="connsiteY1" fmla="*/ 317342 h 1714500"/>
                <a:gd name="connsiteX2" fmla="*/ 433388 w 1809750"/>
                <a:gd name="connsiteY2" fmla="*/ 1376362 h 1714500"/>
                <a:gd name="connsiteX3" fmla="*/ 247650 w 1809750"/>
                <a:gd name="connsiteY3" fmla="*/ 1376362 h 1714500"/>
                <a:gd name="connsiteX4" fmla="*/ 0 w 1809750"/>
                <a:gd name="connsiteY4" fmla="*/ 1624012 h 1714500"/>
                <a:gd name="connsiteX5" fmla="*/ 0 w 1809750"/>
                <a:gd name="connsiteY5" fmla="*/ 1714500 h 1714500"/>
                <a:gd name="connsiteX0" fmla="*/ 1487591 w 1487591"/>
                <a:gd name="connsiteY0" fmla="*/ 0 h 1397158"/>
                <a:gd name="connsiteX1" fmla="*/ 433388 w 1487591"/>
                <a:gd name="connsiteY1" fmla="*/ 1059020 h 1397158"/>
                <a:gd name="connsiteX2" fmla="*/ 247650 w 1487591"/>
                <a:gd name="connsiteY2" fmla="*/ 1059020 h 1397158"/>
                <a:gd name="connsiteX3" fmla="*/ 0 w 1487591"/>
                <a:gd name="connsiteY3" fmla="*/ 1306670 h 1397158"/>
                <a:gd name="connsiteX4" fmla="*/ 0 w 1487591"/>
                <a:gd name="connsiteY4" fmla="*/ 1397158 h 1397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7591" h="1397158">
                  <a:moveTo>
                    <a:pt x="1487591" y="0"/>
                  </a:moveTo>
                  <a:lnTo>
                    <a:pt x="433388" y="1059020"/>
                  </a:lnTo>
                  <a:lnTo>
                    <a:pt x="247650" y="1059020"/>
                  </a:lnTo>
                  <a:lnTo>
                    <a:pt x="0" y="1306670"/>
                  </a:lnTo>
                  <a:lnTo>
                    <a:pt x="0" y="1397158"/>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22" name="Freeform 464"/>
            <p:cNvSpPr/>
            <p:nvPr/>
          </p:nvSpPr>
          <p:spPr>
            <a:xfrm rot="8160000" flipV="1">
              <a:off x="363786" y="1461351"/>
              <a:ext cx="1904882" cy="1722425"/>
            </a:xfrm>
            <a:custGeom>
              <a:avLst/>
              <a:gdLst>
                <a:gd name="connsiteX0" fmla="*/ 1966913 w 1966913"/>
                <a:gd name="connsiteY0" fmla="*/ 0 h 1900238"/>
                <a:gd name="connsiteX1" fmla="*/ 66675 w 1966913"/>
                <a:gd name="connsiteY1" fmla="*/ 1900238 h 1900238"/>
                <a:gd name="connsiteX2" fmla="*/ 0 w 1966913"/>
                <a:gd name="connsiteY2" fmla="*/ 1900238 h 1900238"/>
                <a:gd name="connsiteX0" fmla="*/ 1966913 w 1966913"/>
                <a:gd name="connsiteY0" fmla="*/ 0 h 1900238"/>
                <a:gd name="connsiteX1" fmla="*/ 1473164 w 1966913"/>
                <a:gd name="connsiteY1" fmla="*/ 494430 h 1900238"/>
                <a:gd name="connsiteX2" fmla="*/ 66675 w 1966913"/>
                <a:gd name="connsiteY2" fmla="*/ 1900238 h 1900238"/>
                <a:gd name="connsiteX3" fmla="*/ 0 w 1966913"/>
                <a:gd name="connsiteY3" fmla="*/ 1900238 h 1900238"/>
                <a:gd name="connsiteX0" fmla="*/ 1473164 w 1473164"/>
                <a:gd name="connsiteY0" fmla="*/ 0 h 1405808"/>
                <a:gd name="connsiteX1" fmla="*/ 66675 w 1473164"/>
                <a:gd name="connsiteY1" fmla="*/ 1405808 h 1405808"/>
                <a:gd name="connsiteX2" fmla="*/ 0 w 1473164"/>
                <a:gd name="connsiteY2" fmla="*/ 1405808 h 1405808"/>
              </a:gdLst>
              <a:ahLst/>
              <a:cxnLst>
                <a:cxn ang="0">
                  <a:pos x="connsiteX0" y="connsiteY0"/>
                </a:cxn>
                <a:cxn ang="0">
                  <a:pos x="connsiteX1" y="connsiteY1"/>
                </a:cxn>
                <a:cxn ang="0">
                  <a:pos x="connsiteX2" y="connsiteY2"/>
                </a:cxn>
              </a:cxnLst>
              <a:rect l="l" t="t" r="r" b="b"/>
              <a:pathLst>
                <a:path w="1473164" h="1405808">
                  <a:moveTo>
                    <a:pt x="1473164" y="0"/>
                  </a:moveTo>
                  <a:lnTo>
                    <a:pt x="66675" y="1405808"/>
                  </a:lnTo>
                  <a:lnTo>
                    <a:pt x="0" y="1405808"/>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23" name="Freeform 466"/>
            <p:cNvSpPr/>
            <p:nvPr/>
          </p:nvSpPr>
          <p:spPr>
            <a:xfrm rot="8160000" flipV="1">
              <a:off x="744102" y="879750"/>
              <a:ext cx="3316546" cy="3464116"/>
            </a:xfrm>
            <a:custGeom>
              <a:avLst/>
              <a:gdLst>
                <a:gd name="connsiteX0" fmla="*/ 2919413 w 2919413"/>
                <a:gd name="connsiteY0" fmla="*/ 0 h 3228975"/>
                <a:gd name="connsiteX1" fmla="*/ 1057275 w 2919413"/>
                <a:gd name="connsiteY1" fmla="*/ 1862138 h 3228975"/>
                <a:gd name="connsiteX2" fmla="*/ 1057275 w 2919413"/>
                <a:gd name="connsiteY2" fmla="*/ 1976438 h 3228975"/>
                <a:gd name="connsiteX3" fmla="*/ 466725 w 2919413"/>
                <a:gd name="connsiteY3" fmla="*/ 2566988 h 3228975"/>
                <a:gd name="connsiteX4" fmla="*/ 466725 w 2919413"/>
                <a:gd name="connsiteY4" fmla="*/ 2867025 h 3228975"/>
                <a:gd name="connsiteX5" fmla="*/ 104775 w 2919413"/>
                <a:gd name="connsiteY5" fmla="*/ 3228975 h 3228975"/>
                <a:gd name="connsiteX6" fmla="*/ 0 w 2919413"/>
                <a:gd name="connsiteY6" fmla="*/ 3228975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0 w 3070954"/>
                <a:gd name="connsiteY6" fmla="*/ 3218872 h 3228975"/>
                <a:gd name="connsiteX0" fmla="*/ 3070954 w 3070954"/>
                <a:gd name="connsiteY0" fmla="*/ 0 h 3228975"/>
                <a:gd name="connsiteX1" fmla="*/ 1208816 w 3070954"/>
                <a:gd name="connsiteY1" fmla="*/ 1862138 h 3228975"/>
                <a:gd name="connsiteX2" fmla="*/ 1208816 w 3070954"/>
                <a:gd name="connsiteY2" fmla="*/ 1976438 h 3228975"/>
                <a:gd name="connsiteX3" fmla="*/ 618266 w 3070954"/>
                <a:gd name="connsiteY3" fmla="*/ 2566988 h 3228975"/>
                <a:gd name="connsiteX4" fmla="*/ 618266 w 3070954"/>
                <a:gd name="connsiteY4" fmla="*/ 2867025 h 3228975"/>
                <a:gd name="connsiteX5" fmla="*/ 256316 w 3070954"/>
                <a:gd name="connsiteY5" fmla="*/ 3228975 h 3228975"/>
                <a:gd name="connsiteX6" fmla="*/ 115526 w 3070954"/>
                <a:gd name="connsiteY6" fmla="*/ 3219863 h 3228975"/>
                <a:gd name="connsiteX7" fmla="*/ 0 w 3070954"/>
                <a:gd name="connsiteY7" fmla="*/ 3218872 h 3228975"/>
                <a:gd name="connsiteX0" fmla="*/ 3017073 w 3017073"/>
                <a:gd name="connsiteY0" fmla="*/ 0 h 3272753"/>
                <a:gd name="connsiteX1" fmla="*/ 1154935 w 3017073"/>
                <a:gd name="connsiteY1" fmla="*/ 1862138 h 3272753"/>
                <a:gd name="connsiteX2" fmla="*/ 1154935 w 3017073"/>
                <a:gd name="connsiteY2" fmla="*/ 1976438 h 3272753"/>
                <a:gd name="connsiteX3" fmla="*/ 564385 w 3017073"/>
                <a:gd name="connsiteY3" fmla="*/ 2566988 h 3272753"/>
                <a:gd name="connsiteX4" fmla="*/ 564385 w 3017073"/>
                <a:gd name="connsiteY4" fmla="*/ 2867025 h 3272753"/>
                <a:gd name="connsiteX5" fmla="*/ 202435 w 3017073"/>
                <a:gd name="connsiteY5" fmla="*/ 3228975 h 3272753"/>
                <a:gd name="connsiteX6" fmla="*/ 61645 w 3017073"/>
                <a:gd name="connsiteY6" fmla="*/ 3219863 h 3272753"/>
                <a:gd name="connsiteX7" fmla="*/ 0 w 3017073"/>
                <a:gd name="connsiteY7" fmla="*/ 3272753 h 3272753"/>
                <a:gd name="connsiteX0" fmla="*/ 3003603 w 3003603"/>
                <a:gd name="connsiteY0" fmla="*/ 0 h 3272753"/>
                <a:gd name="connsiteX1" fmla="*/ 1141465 w 3003603"/>
                <a:gd name="connsiteY1" fmla="*/ 1862138 h 3272753"/>
                <a:gd name="connsiteX2" fmla="*/ 1141465 w 3003603"/>
                <a:gd name="connsiteY2" fmla="*/ 1976438 h 3272753"/>
                <a:gd name="connsiteX3" fmla="*/ 550915 w 3003603"/>
                <a:gd name="connsiteY3" fmla="*/ 2566988 h 3272753"/>
                <a:gd name="connsiteX4" fmla="*/ 550915 w 3003603"/>
                <a:gd name="connsiteY4" fmla="*/ 2867025 h 3272753"/>
                <a:gd name="connsiteX5" fmla="*/ 188965 w 3003603"/>
                <a:gd name="connsiteY5" fmla="*/ 3228975 h 3272753"/>
                <a:gd name="connsiteX6" fmla="*/ 48175 w 3003603"/>
                <a:gd name="connsiteY6" fmla="*/ 3219863 h 3272753"/>
                <a:gd name="connsiteX7" fmla="*/ 0 w 3003603"/>
                <a:gd name="connsiteY7" fmla="*/ 3272753 h 3272753"/>
                <a:gd name="connsiteX0" fmla="*/ 3013706 w 3013706"/>
                <a:gd name="connsiteY0" fmla="*/ 0 h 3269385"/>
                <a:gd name="connsiteX1" fmla="*/ 1151568 w 3013706"/>
                <a:gd name="connsiteY1" fmla="*/ 1862138 h 3269385"/>
                <a:gd name="connsiteX2" fmla="*/ 1151568 w 3013706"/>
                <a:gd name="connsiteY2" fmla="*/ 1976438 h 3269385"/>
                <a:gd name="connsiteX3" fmla="*/ 561018 w 3013706"/>
                <a:gd name="connsiteY3" fmla="*/ 2566988 h 3269385"/>
                <a:gd name="connsiteX4" fmla="*/ 561018 w 3013706"/>
                <a:gd name="connsiteY4" fmla="*/ 2867025 h 3269385"/>
                <a:gd name="connsiteX5" fmla="*/ 199068 w 3013706"/>
                <a:gd name="connsiteY5" fmla="*/ 3228975 h 3269385"/>
                <a:gd name="connsiteX6" fmla="*/ 58278 w 3013706"/>
                <a:gd name="connsiteY6" fmla="*/ 3219863 h 3269385"/>
                <a:gd name="connsiteX7" fmla="*/ 0 w 3013706"/>
                <a:gd name="connsiteY7" fmla="*/ 3269385 h 3269385"/>
                <a:gd name="connsiteX0" fmla="*/ 3013706 w 3013706"/>
                <a:gd name="connsiteY0" fmla="*/ 0 h 3269385"/>
                <a:gd name="connsiteX1" fmla="*/ 2564892 w 3013706"/>
                <a:gd name="connsiteY1" fmla="*/ 442045 h 3269385"/>
                <a:gd name="connsiteX2" fmla="*/ 1151568 w 3013706"/>
                <a:gd name="connsiteY2" fmla="*/ 1862138 h 3269385"/>
                <a:gd name="connsiteX3" fmla="*/ 1151568 w 3013706"/>
                <a:gd name="connsiteY3" fmla="*/ 1976438 h 3269385"/>
                <a:gd name="connsiteX4" fmla="*/ 561018 w 3013706"/>
                <a:gd name="connsiteY4" fmla="*/ 2566988 h 3269385"/>
                <a:gd name="connsiteX5" fmla="*/ 561018 w 3013706"/>
                <a:gd name="connsiteY5" fmla="*/ 2867025 h 3269385"/>
                <a:gd name="connsiteX6" fmla="*/ 199068 w 3013706"/>
                <a:gd name="connsiteY6" fmla="*/ 3228975 h 3269385"/>
                <a:gd name="connsiteX7" fmla="*/ 58278 w 3013706"/>
                <a:gd name="connsiteY7" fmla="*/ 3219863 h 3269385"/>
                <a:gd name="connsiteX8" fmla="*/ 0 w 3013706"/>
                <a:gd name="connsiteY8" fmla="*/ 3269385 h 3269385"/>
                <a:gd name="connsiteX0" fmla="*/ 2564892 w 2564892"/>
                <a:gd name="connsiteY0" fmla="*/ 0 h 2827340"/>
                <a:gd name="connsiteX1" fmla="*/ 1151568 w 2564892"/>
                <a:gd name="connsiteY1" fmla="*/ 1420093 h 2827340"/>
                <a:gd name="connsiteX2" fmla="*/ 1151568 w 2564892"/>
                <a:gd name="connsiteY2" fmla="*/ 1534393 h 2827340"/>
                <a:gd name="connsiteX3" fmla="*/ 561018 w 2564892"/>
                <a:gd name="connsiteY3" fmla="*/ 2124943 h 2827340"/>
                <a:gd name="connsiteX4" fmla="*/ 561018 w 2564892"/>
                <a:gd name="connsiteY4" fmla="*/ 2424980 h 2827340"/>
                <a:gd name="connsiteX5" fmla="*/ 199068 w 2564892"/>
                <a:gd name="connsiteY5" fmla="*/ 2786930 h 2827340"/>
                <a:gd name="connsiteX6" fmla="*/ 58278 w 2564892"/>
                <a:gd name="connsiteY6" fmla="*/ 2777818 h 2827340"/>
                <a:gd name="connsiteX7" fmla="*/ 0 w 2564892"/>
                <a:gd name="connsiteY7" fmla="*/ 2827340 h 282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892" h="2827340">
                  <a:moveTo>
                    <a:pt x="2564892" y="0"/>
                  </a:moveTo>
                  <a:lnTo>
                    <a:pt x="1151568" y="1420093"/>
                  </a:lnTo>
                  <a:lnTo>
                    <a:pt x="1151568" y="1534393"/>
                  </a:lnTo>
                  <a:lnTo>
                    <a:pt x="561018" y="2124943"/>
                  </a:lnTo>
                  <a:lnTo>
                    <a:pt x="561018" y="2424980"/>
                  </a:lnTo>
                  <a:lnTo>
                    <a:pt x="199068" y="2786930"/>
                  </a:lnTo>
                  <a:lnTo>
                    <a:pt x="58278" y="2777818"/>
                  </a:lnTo>
                  <a:lnTo>
                    <a:pt x="0" y="2827340"/>
                  </a:lnTo>
                </a:path>
              </a:pathLst>
            </a:custGeom>
            <a:noFill/>
            <a:ln w="19050" cap="flat" cmpd="sng" algn="ctr">
              <a:solidFill>
                <a:schemeClr val="bg1">
                  <a:lumMod val="65000"/>
                  <a:alpha val="20000"/>
                </a:schemeClr>
              </a:solidFill>
              <a:prstDash val="solid"/>
              <a:tailEnd type="none"/>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24" name="Freeform 468"/>
            <p:cNvSpPr/>
            <p:nvPr/>
          </p:nvSpPr>
          <p:spPr>
            <a:xfrm rot="8160000" flipV="1">
              <a:off x="664169" y="1418234"/>
              <a:ext cx="2373159" cy="2755292"/>
            </a:xfrm>
            <a:custGeom>
              <a:avLst/>
              <a:gdLst>
                <a:gd name="connsiteX0" fmla="*/ 2238375 w 2238375"/>
                <a:gd name="connsiteY0" fmla="*/ 0 h 2647950"/>
                <a:gd name="connsiteX1" fmla="*/ 457200 w 2238375"/>
                <a:gd name="connsiteY1" fmla="*/ 1781175 h 2647950"/>
                <a:gd name="connsiteX2" fmla="*/ 457200 w 2238375"/>
                <a:gd name="connsiteY2" fmla="*/ 1928813 h 2647950"/>
                <a:gd name="connsiteX3" fmla="*/ 390525 w 2238375"/>
                <a:gd name="connsiteY3" fmla="*/ 1995488 h 2647950"/>
                <a:gd name="connsiteX4" fmla="*/ 390525 w 2238375"/>
                <a:gd name="connsiteY4" fmla="*/ 2219325 h 2647950"/>
                <a:gd name="connsiteX5" fmla="*/ 271463 w 2238375"/>
                <a:gd name="connsiteY5" fmla="*/ 2338387 h 2647950"/>
                <a:gd name="connsiteX6" fmla="*/ 190500 w 2238375"/>
                <a:gd name="connsiteY6" fmla="*/ 2338387 h 2647950"/>
                <a:gd name="connsiteX7" fmla="*/ 0 w 2238375"/>
                <a:gd name="connsiteY7" fmla="*/ 2528887 h 2647950"/>
                <a:gd name="connsiteX8" fmla="*/ 0 w 2238375"/>
                <a:gd name="connsiteY8" fmla="*/ 2647950 h 2647950"/>
                <a:gd name="connsiteX0" fmla="*/ 2238375 w 2238375"/>
                <a:gd name="connsiteY0" fmla="*/ 0 h 2647950"/>
                <a:gd name="connsiteX1" fmla="*/ 1835312 w 2238375"/>
                <a:gd name="connsiteY1" fmla="*/ 399138 h 2647950"/>
                <a:gd name="connsiteX2" fmla="*/ 457200 w 2238375"/>
                <a:gd name="connsiteY2" fmla="*/ 1781175 h 2647950"/>
                <a:gd name="connsiteX3" fmla="*/ 457200 w 2238375"/>
                <a:gd name="connsiteY3" fmla="*/ 1928813 h 2647950"/>
                <a:gd name="connsiteX4" fmla="*/ 390525 w 2238375"/>
                <a:gd name="connsiteY4" fmla="*/ 1995488 h 2647950"/>
                <a:gd name="connsiteX5" fmla="*/ 390525 w 2238375"/>
                <a:gd name="connsiteY5" fmla="*/ 2219325 h 2647950"/>
                <a:gd name="connsiteX6" fmla="*/ 271463 w 2238375"/>
                <a:gd name="connsiteY6" fmla="*/ 2338387 h 2647950"/>
                <a:gd name="connsiteX7" fmla="*/ 190500 w 2238375"/>
                <a:gd name="connsiteY7" fmla="*/ 2338387 h 2647950"/>
                <a:gd name="connsiteX8" fmla="*/ 0 w 2238375"/>
                <a:gd name="connsiteY8" fmla="*/ 2528887 h 2647950"/>
                <a:gd name="connsiteX9" fmla="*/ 0 w 2238375"/>
                <a:gd name="connsiteY9" fmla="*/ 2647950 h 2647950"/>
                <a:gd name="connsiteX0" fmla="*/ 1835312 w 1835312"/>
                <a:gd name="connsiteY0" fmla="*/ 0 h 2248812"/>
                <a:gd name="connsiteX1" fmla="*/ 457200 w 1835312"/>
                <a:gd name="connsiteY1" fmla="*/ 1382037 h 2248812"/>
                <a:gd name="connsiteX2" fmla="*/ 457200 w 1835312"/>
                <a:gd name="connsiteY2" fmla="*/ 1529675 h 2248812"/>
                <a:gd name="connsiteX3" fmla="*/ 390525 w 1835312"/>
                <a:gd name="connsiteY3" fmla="*/ 1596350 h 2248812"/>
                <a:gd name="connsiteX4" fmla="*/ 390525 w 1835312"/>
                <a:gd name="connsiteY4" fmla="*/ 1820187 h 2248812"/>
                <a:gd name="connsiteX5" fmla="*/ 271463 w 1835312"/>
                <a:gd name="connsiteY5" fmla="*/ 1939249 h 2248812"/>
                <a:gd name="connsiteX6" fmla="*/ 190500 w 1835312"/>
                <a:gd name="connsiteY6" fmla="*/ 1939249 h 2248812"/>
                <a:gd name="connsiteX7" fmla="*/ 0 w 1835312"/>
                <a:gd name="connsiteY7" fmla="*/ 2129749 h 2248812"/>
                <a:gd name="connsiteX8" fmla="*/ 0 w 1835312"/>
                <a:gd name="connsiteY8" fmla="*/ 2248812 h 224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35312" h="2248812">
                  <a:moveTo>
                    <a:pt x="1835312" y="0"/>
                  </a:moveTo>
                  <a:lnTo>
                    <a:pt x="457200" y="1382037"/>
                  </a:lnTo>
                  <a:lnTo>
                    <a:pt x="457200" y="1529675"/>
                  </a:lnTo>
                  <a:lnTo>
                    <a:pt x="390525" y="1596350"/>
                  </a:lnTo>
                  <a:lnTo>
                    <a:pt x="390525" y="1820187"/>
                  </a:lnTo>
                  <a:lnTo>
                    <a:pt x="271463" y="1939249"/>
                  </a:lnTo>
                  <a:lnTo>
                    <a:pt x="190500" y="1939249"/>
                  </a:lnTo>
                  <a:lnTo>
                    <a:pt x="0" y="2129749"/>
                  </a:lnTo>
                  <a:lnTo>
                    <a:pt x="0" y="2248812"/>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25" name="Freeform 467"/>
            <p:cNvSpPr/>
            <p:nvPr/>
          </p:nvSpPr>
          <p:spPr>
            <a:xfrm rot="8160000" flipV="1">
              <a:off x="779121" y="969928"/>
              <a:ext cx="3216084" cy="3545863"/>
            </a:xfrm>
            <a:custGeom>
              <a:avLst/>
              <a:gdLst>
                <a:gd name="connsiteX0" fmla="*/ 2895601 w 2895601"/>
                <a:gd name="connsiteY0" fmla="*/ 0 h 3305175"/>
                <a:gd name="connsiteX1" fmla="*/ 1081088 w 2895601"/>
                <a:gd name="connsiteY1" fmla="*/ 1814513 h 3305175"/>
                <a:gd name="connsiteX2" fmla="*/ 1081088 w 2895601"/>
                <a:gd name="connsiteY2" fmla="*/ 1947862 h 3305175"/>
                <a:gd name="connsiteX3" fmla="*/ 495300 w 2895601"/>
                <a:gd name="connsiteY3" fmla="*/ 2533650 h 3305175"/>
                <a:gd name="connsiteX4" fmla="*/ 495300 w 2895601"/>
                <a:gd name="connsiteY4" fmla="*/ 2809875 h 3305175"/>
                <a:gd name="connsiteX5" fmla="*/ 0 w 2895601"/>
                <a:gd name="connsiteY5" fmla="*/ 3305175 h 3305175"/>
                <a:gd name="connsiteX0" fmla="*/ 2895601 w 2895601"/>
                <a:gd name="connsiteY0" fmla="*/ 0 h 3305175"/>
                <a:gd name="connsiteX1" fmla="*/ 2487198 w 2895601"/>
                <a:gd name="connsiteY1" fmla="*/ 411115 h 3305175"/>
                <a:gd name="connsiteX2" fmla="*/ 1081088 w 2895601"/>
                <a:gd name="connsiteY2" fmla="*/ 1814513 h 3305175"/>
                <a:gd name="connsiteX3" fmla="*/ 1081088 w 2895601"/>
                <a:gd name="connsiteY3" fmla="*/ 1947862 h 3305175"/>
                <a:gd name="connsiteX4" fmla="*/ 495300 w 2895601"/>
                <a:gd name="connsiteY4" fmla="*/ 2533650 h 3305175"/>
                <a:gd name="connsiteX5" fmla="*/ 495300 w 2895601"/>
                <a:gd name="connsiteY5" fmla="*/ 2809875 h 3305175"/>
                <a:gd name="connsiteX6" fmla="*/ 0 w 2895601"/>
                <a:gd name="connsiteY6" fmla="*/ 3305175 h 3305175"/>
                <a:gd name="connsiteX0" fmla="*/ 2487198 w 2487198"/>
                <a:gd name="connsiteY0" fmla="*/ 0 h 2894060"/>
                <a:gd name="connsiteX1" fmla="*/ 1081088 w 2487198"/>
                <a:gd name="connsiteY1" fmla="*/ 1403398 h 2894060"/>
                <a:gd name="connsiteX2" fmla="*/ 1081088 w 2487198"/>
                <a:gd name="connsiteY2" fmla="*/ 1536747 h 2894060"/>
                <a:gd name="connsiteX3" fmla="*/ 495300 w 2487198"/>
                <a:gd name="connsiteY3" fmla="*/ 2122535 h 2894060"/>
                <a:gd name="connsiteX4" fmla="*/ 495300 w 2487198"/>
                <a:gd name="connsiteY4" fmla="*/ 2398760 h 2894060"/>
                <a:gd name="connsiteX5" fmla="*/ 0 w 2487198"/>
                <a:gd name="connsiteY5" fmla="*/ 2894060 h 2894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7198" h="2894060">
                  <a:moveTo>
                    <a:pt x="2487198" y="0"/>
                  </a:moveTo>
                  <a:lnTo>
                    <a:pt x="1081088" y="1403398"/>
                  </a:lnTo>
                  <a:lnTo>
                    <a:pt x="1081088" y="1536747"/>
                  </a:lnTo>
                  <a:lnTo>
                    <a:pt x="495300" y="2122535"/>
                  </a:lnTo>
                  <a:lnTo>
                    <a:pt x="495300" y="2398760"/>
                  </a:lnTo>
                  <a:lnTo>
                    <a:pt x="0" y="2894060"/>
                  </a:lnTo>
                </a:path>
              </a:pathLst>
            </a:custGeom>
            <a:noFill/>
            <a:ln w="19050" cap="flat" cmpd="sng" algn="ctr">
              <a:solidFill>
                <a:schemeClr val="bg1">
                  <a:lumMod val="65000"/>
                  <a:alpha val="20000"/>
                </a:schemeClr>
              </a:solidFill>
              <a:prstDash val="solid"/>
              <a:tailEnd type="none"/>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26" name="Freeform 469"/>
            <p:cNvSpPr/>
            <p:nvPr/>
          </p:nvSpPr>
          <p:spPr>
            <a:xfrm rot="8160000" flipV="1">
              <a:off x="605495" y="1577108"/>
              <a:ext cx="2160611" cy="2533849"/>
            </a:xfrm>
            <a:custGeom>
              <a:avLst/>
              <a:gdLst>
                <a:gd name="connsiteX0" fmla="*/ 2028825 w 2028825"/>
                <a:gd name="connsiteY0" fmla="*/ 0 h 2424112"/>
                <a:gd name="connsiteX1" fmla="*/ 314325 w 2028825"/>
                <a:gd name="connsiteY1" fmla="*/ 1714500 h 2424112"/>
                <a:gd name="connsiteX2" fmla="*/ 314325 w 2028825"/>
                <a:gd name="connsiteY2" fmla="*/ 1876425 h 2424112"/>
                <a:gd name="connsiteX3" fmla="*/ 233362 w 2028825"/>
                <a:gd name="connsiteY3" fmla="*/ 1957388 h 2424112"/>
                <a:gd name="connsiteX4" fmla="*/ 233362 w 2028825"/>
                <a:gd name="connsiteY4" fmla="*/ 2190750 h 2424112"/>
                <a:gd name="connsiteX5" fmla="*/ 0 w 2028825"/>
                <a:gd name="connsiteY5" fmla="*/ 2424112 h 2424112"/>
                <a:gd name="connsiteX0" fmla="*/ 2028825 w 2028825"/>
                <a:gd name="connsiteY0" fmla="*/ 0 h 2424112"/>
                <a:gd name="connsiteX1" fmla="*/ 1670935 w 2028825"/>
                <a:gd name="connsiteY1" fmla="*/ 356037 h 2424112"/>
                <a:gd name="connsiteX2" fmla="*/ 314325 w 2028825"/>
                <a:gd name="connsiteY2" fmla="*/ 1714500 h 2424112"/>
                <a:gd name="connsiteX3" fmla="*/ 314325 w 2028825"/>
                <a:gd name="connsiteY3" fmla="*/ 1876425 h 2424112"/>
                <a:gd name="connsiteX4" fmla="*/ 233362 w 2028825"/>
                <a:gd name="connsiteY4" fmla="*/ 1957388 h 2424112"/>
                <a:gd name="connsiteX5" fmla="*/ 233362 w 2028825"/>
                <a:gd name="connsiteY5" fmla="*/ 2190750 h 2424112"/>
                <a:gd name="connsiteX6" fmla="*/ 0 w 2028825"/>
                <a:gd name="connsiteY6" fmla="*/ 2424112 h 2424112"/>
                <a:gd name="connsiteX0" fmla="*/ 1670935 w 1670935"/>
                <a:gd name="connsiteY0" fmla="*/ 0 h 2068075"/>
                <a:gd name="connsiteX1" fmla="*/ 314325 w 1670935"/>
                <a:gd name="connsiteY1" fmla="*/ 1358463 h 2068075"/>
                <a:gd name="connsiteX2" fmla="*/ 314325 w 1670935"/>
                <a:gd name="connsiteY2" fmla="*/ 1520388 h 2068075"/>
                <a:gd name="connsiteX3" fmla="*/ 233362 w 1670935"/>
                <a:gd name="connsiteY3" fmla="*/ 1601351 h 2068075"/>
                <a:gd name="connsiteX4" fmla="*/ 233362 w 1670935"/>
                <a:gd name="connsiteY4" fmla="*/ 1834713 h 2068075"/>
                <a:gd name="connsiteX5" fmla="*/ 0 w 1670935"/>
                <a:gd name="connsiteY5" fmla="*/ 2068075 h 2068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0935" h="2068075">
                  <a:moveTo>
                    <a:pt x="1670935" y="0"/>
                  </a:moveTo>
                  <a:lnTo>
                    <a:pt x="314325" y="1358463"/>
                  </a:lnTo>
                  <a:lnTo>
                    <a:pt x="314325" y="1520388"/>
                  </a:lnTo>
                  <a:lnTo>
                    <a:pt x="233362" y="1601351"/>
                  </a:lnTo>
                  <a:lnTo>
                    <a:pt x="233362" y="1834713"/>
                  </a:lnTo>
                  <a:lnTo>
                    <a:pt x="0" y="2068075"/>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42" name="Freeform 779"/>
            <p:cNvSpPr/>
            <p:nvPr/>
          </p:nvSpPr>
          <p:spPr>
            <a:xfrm>
              <a:off x="37713" y="2793394"/>
              <a:ext cx="3075466" cy="443389"/>
            </a:xfrm>
            <a:custGeom>
              <a:avLst/>
              <a:gdLst>
                <a:gd name="connsiteX0" fmla="*/ 0 w 2686050"/>
                <a:gd name="connsiteY0" fmla="*/ 0 h 342900"/>
                <a:gd name="connsiteX1" fmla="*/ 1985963 w 2686050"/>
                <a:gd name="connsiteY1" fmla="*/ 0 h 342900"/>
                <a:gd name="connsiteX2" fmla="*/ 2114550 w 2686050"/>
                <a:gd name="connsiteY2" fmla="*/ 128587 h 342900"/>
                <a:gd name="connsiteX3" fmla="*/ 2309813 w 2686050"/>
                <a:gd name="connsiteY3" fmla="*/ 128587 h 342900"/>
                <a:gd name="connsiteX4" fmla="*/ 2419350 w 2686050"/>
                <a:gd name="connsiteY4" fmla="*/ 238124 h 342900"/>
                <a:gd name="connsiteX5" fmla="*/ 2686050 w 2686050"/>
                <a:gd name="connsiteY5" fmla="*/ 238124 h 342900"/>
                <a:gd name="connsiteX6" fmla="*/ 2686050 w 2686050"/>
                <a:gd name="connsiteY6" fmla="*/ 342900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86050" h="342900">
                  <a:moveTo>
                    <a:pt x="0" y="0"/>
                  </a:moveTo>
                  <a:lnTo>
                    <a:pt x="1985963" y="0"/>
                  </a:lnTo>
                  <a:lnTo>
                    <a:pt x="2114550" y="128587"/>
                  </a:lnTo>
                  <a:lnTo>
                    <a:pt x="2309813" y="128587"/>
                  </a:lnTo>
                  <a:lnTo>
                    <a:pt x="2419350" y="238124"/>
                  </a:lnTo>
                  <a:lnTo>
                    <a:pt x="2686050" y="238124"/>
                  </a:lnTo>
                  <a:lnTo>
                    <a:pt x="2686050" y="342900"/>
                  </a:lnTo>
                </a:path>
              </a:pathLst>
            </a:custGeom>
            <a:noFill/>
            <a:ln w="19050" cap="flat" cmpd="sng" algn="ctr">
              <a:solidFill>
                <a:schemeClr val="bg1">
                  <a:lumMod val="65000"/>
                  <a:alpha val="20000"/>
                </a:schemeClr>
              </a:solidFill>
              <a:prstDash val="solid"/>
              <a:tailEnd type="none"/>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43" name="Freeform 784"/>
            <p:cNvSpPr/>
            <p:nvPr userDrawn="1"/>
          </p:nvSpPr>
          <p:spPr>
            <a:xfrm>
              <a:off x="7800799" y="3410204"/>
              <a:ext cx="165103" cy="2613659"/>
            </a:xfrm>
            <a:custGeom>
              <a:avLst/>
              <a:gdLst>
                <a:gd name="connsiteX0" fmla="*/ 134754 w 134754"/>
                <a:gd name="connsiteY0" fmla="*/ 0 h 2021305"/>
                <a:gd name="connsiteX1" fmla="*/ 134754 w 134754"/>
                <a:gd name="connsiteY1" fmla="*/ 567891 h 2021305"/>
                <a:gd name="connsiteX2" fmla="*/ 0 w 134754"/>
                <a:gd name="connsiteY2" fmla="*/ 702645 h 2021305"/>
                <a:gd name="connsiteX3" fmla="*/ 0 w 134754"/>
                <a:gd name="connsiteY3" fmla="*/ 2021305 h 2021305"/>
              </a:gdLst>
              <a:ahLst/>
              <a:cxnLst>
                <a:cxn ang="0">
                  <a:pos x="connsiteX0" y="connsiteY0"/>
                </a:cxn>
                <a:cxn ang="0">
                  <a:pos x="connsiteX1" y="connsiteY1"/>
                </a:cxn>
                <a:cxn ang="0">
                  <a:pos x="connsiteX2" y="connsiteY2"/>
                </a:cxn>
                <a:cxn ang="0">
                  <a:pos x="connsiteX3" y="connsiteY3"/>
                </a:cxn>
              </a:cxnLst>
              <a:rect l="l" t="t" r="r" b="b"/>
              <a:pathLst>
                <a:path w="134754" h="2021305">
                  <a:moveTo>
                    <a:pt x="134754" y="0"/>
                  </a:moveTo>
                  <a:lnTo>
                    <a:pt x="134754" y="567891"/>
                  </a:lnTo>
                  <a:lnTo>
                    <a:pt x="0" y="702645"/>
                  </a:lnTo>
                  <a:lnTo>
                    <a:pt x="0" y="2021305"/>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44" name="Freeform 801"/>
            <p:cNvSpPr/>
            <p:nvPr userDrawn="1"/>
          </p:nvSpPr>
          <p:spPr>
            <a:xfrm>
              <a:off x="-147425" y="1631917"/>
              <a:ext cx="886937" cy="227852"/>
            </a:xfrm>
            <a:custGeom>
              <a:avLst/>
              <a:gdLst>
                <a:gd name="connsiteX0" fmla="*/ 0 w 723900"/>
                <a:gd name="connsiteY0" fmla="*/ 176212 h 176212"/>
                <a:gd name="connsiteX1" fmla="*/ 723900 w 723900"/>
                <a:gd name="connsiteY1" fmla="*/ 176212 h 176212"/>
                <a:gd name="connsiteX2" fmla="*/ 723900 w 723900"/>
                <a:gd name="connsiteY2" fmla="*/ 0 h 176212"/>
              </a:gdLst>
              <a:ahLst/>
              <a:cxnLst>
                <a:cxn ang="0">
                  <a:pos x="connsiteX0" y="connsiteY0"/>
                </a:cxn>
                <a:cxn ang="0">
                  <a:pos x="connsiteX1" y="connsiteY1"/>
                </a:cxn>
                <a:cxn ang="0">
                  <a:pos x="connsiteX2" y="connsiteY2"/>
                </a:cxn>
              </a:cxnLst>
              <a:rect l="l" t="t" r="r" b="b"/>
              <a:pathLst>
                <a:path w="723900" h="176212">
                  <a:moveTo>
                    <a:pt x="0" y="176212"/>
                  </a:moveTo>
                  <a:lnTo>
                    <a:pt x="723900" y="176212"/>
                  </a:lnTo>
                  <a:lnTo>
                    <a:pt x="723900" y="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45" name="Freeform 802"/>
            <p:cNvSpPr/>
            <p:nvPr userDrawn="1"/>
          </p:nvSpPr>
          <p:spPr>
            <a:xfrm>
              <a:off x="-107460" y="1644233"/>
              <a:ext cx="1149518" cy="277117"/>
            </a:xfrm>
            <a:custGeom>
              <a:avLst/>
              <a:gdLst>
                <a:gd name="connsiteX0" fmla="*/ 0 w 938213"/>
                <a:gd name="connsiteY0" fmla="*/ 214312 h 214312"/>
                <a:gd name="connsiteX1" fmla="*/ 938213 w 938213"/>
                <a:gd name="connsiteY1" fmla="*/ 214312 h 214312"/>
                <a:gd name="connsiteX2" fmla="*/ 938213 w 938213"/>
                <a:gd name="connsiteY2" fmla="*/ 0 h 214312"/>
              </a:gdLst>
              <a:ahLst/>
              <a:cxnLst>
                <a:cxn ang="0">
                  <a:pos x="connsiteX0" y="connsiteY0"/>
                </a:cxn>
                <a:cxn ang="0">
                  <a:pos x="connsiteX1" y="connsiteY1"/>
                </a:cxn>
                <a:cxn ang="0">
                  <a:pos x="connsiteX2" y="connsiteY2"/>
                </a:cxn>
              </a:cxnLst>
              <a:rect l="l" t="t" r="r" b="b"/>
              <a:pathLst>
                <a:path w="938213" h="214312">
                  <a:moveTo>
                    <a:pt x="0" y="214312"/>
                  </a:moveTo>
                  <a:lnTo>
                    <a:pt x="938213" y="214312"/>
                  </a:lnTo>
                  <a:lnTo>
                    <a:pt x="938213" y="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46" name="Freeform 803"/>
            <p:cNvSpPr/>
            <p:nvPr userDrawn="1"/>
          </p:nvSpPr>
          <p:spPr>
            <a:xfrm>
              <a:off x="1247168" y="1422539"/>
              <a:ext cx="822752" cy="474179"/>
            </a:xfrm>
            <a:custGeom>
              <a:avLst/>
              <a:gdLst>
                <a:gd name="connsiteX0" fmla="*/ 671513 w 671513"/>
                <a:gd name="connsiteY0" fmla="*/ 0 h 366712"/>
                <a:gd name="connsiteX1" fmla="*/ 481013 w 671513"/>
                <a:gd name="connsiteY1" fmla="*/ 190500 h 366712"/>
                <a:gd name="connsiteX2" fmla="*/ 481013 w 671513"/>
                <a:gd name="connsiteY2" fmla="*/ 319087 h 366712"/>
                <a:gd name="connsiteX3" fmla="*/ 433388 w 671513"/>
                <a:gd name="connsiteY3" fmla="*/ 366712 h 366712"/>
                <a:gd name="connsiteX4" fmla="*/ 0 w 671513"/>
                <a:gd name="connsiteY4" fmla="*/ 366712 h 366712"/>
                <a:gd name="connsiteX5" fmla="*/ 0 w 671513"/>
                <a:gd name="connsiteY5" fmla="*/ 171450 h 366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1513" h="366712">
                  <a:moveTo>
                    <a:pt x="671513" y="0"/>
                  </a:moveTo>
                  <a:lnTo>
                    <a:pt x="481013" y="190500"/>
                  </a:lnTo>
                  <a:lnTo>
                    <a:pt x="481013" y="319087"/>
                  </a:lnTo>
                  <a:lnTo>
                    <a:pt x="433388" y="366712"/>
                  </a:lnTo>
                  <a:lnTo>
                    <a:pt x="0" y="366712"/>
                  </a:lnTo>
                  <a:lnTo>
                    <a:pt x="0" y="17145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47" name="Freeform 804"/>
            <p:cNvSpPr/>
            <p:nvPr userDrawn="1"/>
          </p:nvSpPr>
          <p:spPr>
            <a:xfrm>
              <a:off x="7175767" y="2862579"/>
              <a:ext cx="530689" cy="1418843"/>
            </a:xfrm>
            <a:custGeom>
              <a:avLst/>
              <a:gdLst>
                <a:gd name="connsiteX0" fmla="*/ 221381 w 433137"/>
                <a:gd name="connsiteY0" fmla="*/ 0 h 1097280"/>
                <a:gd name="connsiteX1" fmla="*/ 86628 w 433137"/>
                <a:gd name="connsiteY1" fmla="*/ 0 h 1097280"/>
                <a:gd name="connsiteX2" fmla="*/ 86628 w 433137"/>
                <a:gd name="connsiteY2" fmla="*/ 182880 h 1097280"/>
                <a:gd name="connsiteX3" fmla="*/ 433137 w 433137"/>
                <a:gd name="connsiteY3" fmla="*/ 529389 h 1097280"/>
                <a:gd name="connsiteX4" fmla="*/ 433137 w 433137"/>
                <a:gd name="connsiteY4" fmla="*/ 1097280 h 1097280"/>
                <a:gd name="connsiteX5" fmla="*/ 0 w 433137"/>
                <a:gd name="connsiteY5" fmla="*/ 1097280 h 1097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3137" h="1097280">
                  <a:moveTo>
                    <a:pt x="221381" y="0"/>
                  </a:moveTo>
                  <a:lnTo>
                    <a:pt x="86628" y="0"/>
                  </a:lnTo>
                  <a:lnTo>
                    <a:pt x="86628" y="182880"/>
                  </a:lnTo>
                  <a:lnTo>
                    <a:pt x="433137" y="529389"/>
                  </a:lnTo>
                  <a:lnTo>
                    <a:pt x="433137" y="1097280"/>
                  </a:lnTo>
                  <a:lnTo>
                    <a:pt x="0" y="109728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48" name="Freeform 805"/>
            <p:cNvSpPr/>
            <p:nvPr userDrawn="1"/>
          </p:nvSpPr>
          <p:spPr>
            <a:xfrm>
              <a:off x="7152181" y="4704585"/>
              <a:ext cx="471722" cy="1393952"/>
            </a:xfrm>
            <a:custGeom>
              <a:avLst/>
              <a:gdLst>
                <a:gd name="connsiteX0" fmla="*/ 0 w 385010"/>
                <a:gd name="connsiteY0" fmla="*/ 0 h 1078030"/>
                <a:gd name="connsiteX1" fmla="*/ 385010 w 385010"/>
                <a:gd name="connsiteY1" fmla="*/ 0 h 1078030"/>
                <a:gd name="connsiteX2" fmla="*/ 385010 w 385010"/>
                <a:gd name="connsiteY2" fmla="*/ 1078030 h 1078030"/>
              </a:gdLst>
              <a:ahLst/>
              <a:cxnLst>
                <a:cxn ang="0">
                  <a:pos x="connsiteX0" y="connsiteY0"/>
                </a:cxn>
                <a:cxn ang="0">
                  <a:pos x="connsiteX1" y="connsiteY1"/>
                </a:cxn>
                <a:cxn ang="0">
                  <a:pos x="connsiteX2" y="connsiteY2"/>
                </a:cxn>
              </a:cxnLst>
              <a:rect l="l" t="t" r="r" b="b"/>
              <a:pathLst>
                <a:path w="385010" h="1078030">
                  <a:moveTo>
                    <a:pt x="0" y="0"/>
                  </a:moveTo>
                  <a:lnTo>
                    <a:pt x="385010" y="0"/>
                  </a:lnTo>
                  <a:lnTo>
                    <a:pt x="385010" y="107803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49" name="Freeform 806"/>
            <p:cNvSpPr/>
            <p:nvPr userDrawn="1"/>
          </p:nvSpPr>
          <p:spPr>
            <a:xfrm>
              <a:off x="7175767" y="5102859"/>
              <a:ext cx="283035" cy="0"/>
            </a:xfrm>
            <a:custGeom>
              <a:avLst/>
              <a:gdLst>
                <a:gd name="connsiteX0" fmla="*/ 0 w 231007"/>
                <a:gd name="connsiteY0" fmla="*/ 0 h 0"/>
                <a:gd name="connsiteX1" fmla="*/ 231007 w 231007"/>
                <a:gd name="connsiteY1" fmla="*/ 0 h 0"/>
              </a:gdLst>
              <a:ahLst/>
              <a:cxnLst>
                <a:cxn ang="0">
                  <a:pos x="connsiteX0" y="connsiteY0"/>
                </a:cxn>
                <a:cxn ang="0">
                  <a:pos x="connsiteX1" y="connsiteY1"/>
                </a:cxn>
              </a:cxnLst>
              <a:rect l="l" t="t" r="r" b="b"/>
              <a:pathLst>
                <a:path w="231007">
                  <a:moveTo>
                    <a:pt x="0" y="0"/>
                  </a:moveTo>
                  <a:lnTo>
                    <a:pt x="231007" y="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50" name="Freeform 813"/>
            <p:cNvSpPr/>
            <p:nvPr userDrawn="1"/>
          </p:nvSpPr>
          <p:spPr>
            <a:xfrm>
              <a:off x="5406806" y="2924810"/>
              <a:ext cx="1049583" cy="1033018"/>
            </a:xfrm>
            <a:custGeom>
              <a:avLst/>
              <a:gdLst>
                <a:gd name="connsiteX0" fmla="*/ 0 w 856648"/>
                <a:gd name="connsiteY0" fmla="*/ 0 h 798897"/>
                <a:gd name="connsiteX1" fmla="*/ 606391 w 856648"/>
                <a:gd name="connsiteY1" fmla="*/ 0 h 798897"/>
                <a:gd name="connsiteX2" fmla="*/ 856648 w 856648"/>
                <a:gd name="connsiteY2" fmla="*/ 250257 h 798897"/>
                <a:gd name="connsiteX3" fmla="*/ 856648 w 856648"/>
                <a:gd name="connsiteY3" fmla="*/ 798897 h 798897"/>
              </a:gdLst>
              <a:ahLst/>
              <a:cxnLst>
                <a:cxn ang="0">
                  <a:pos x="connsiteX0" y="connsiteY0"/>
                </a:cxn>
                <a:cxn ang="0">
                  <a:pos x="connsiteX1" y="connsiteY1"/>
                </a:cxn>
                <a:cxn ang="0">
                  <a:pos x="connsiteX2" y="connsiteY2"/>
                </a:cxn>
                <a:cxn ang="0">
                  <a:pos x="connsiteX3" y="connsiteY3"/>
                </a:cxn>
              </a:cxnLst>
              <a:rect l="l" t="t" r="r" b="b"/>
              <a:pathLst>
                <a:path w="856648" h="798897">
                  <a:moveTo>
                    <a:pt x="0" y="0"/>
                  </a:moveTo>
                  <a:lnTo>
                    <a:pt x="606391" y="0"/>
                  </a:lnTo>
                  <a:lnTo>
                    <a:pt x="856648" y="250257"/>
                  </a:lnTo>
                  <a:lnTo>
                    <a:pt x="856648" y="798897"/>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51" name="Freeform 814"/>
            <p:cNvSpPr/>
            <p:nvPr userDrawn="1"/>
          </p:nvSpPr>
          <p:spPr>
            <a:xfrm>
              <a:off x="5406807" y="2725673"/>
              <a:ext cx="1391583" cy="1182370"/>
            </a:xfrm>
            <a:custGeom>
              <a:avLst/>
              <a:gdLst>
                <a:gd name="connsiteX0" fmla="*/ 0 w 1126155"/>
                <a:gd name="connsiteY0" fmla="*/ 0 h 914400"/>
                <a:gd name="connsiteX1" fmla="*/ 664143 w 1126155"/>
                <a:gd name="connsiteY1" fmla="*/ 0 h 914400"/>
                <a:gd name="connsiteX2" fmla="*/ 1126155 w 1126155"/>
                <a:gd name="connsiteY2" fmla="*/ 462012 h 914400"/>
                <a:gd name="connsiteX3" fmla="*/ 1126155 w 1126155"/>
                <a:gd name="connsiteY3" fmla="*/ 914400 h 914400"/>
              </a:gdLst>
              <a:ahLst/>
              <a:cxnLst>
                <a:cxn ang="0">
                  <a:pos x="connsiteX0" y="connsiteY0"/>
                </a:cxn>
                <a:cxn ang="0">
                  <a:pos x="connsiteX1" y="connsiteY1"/>
                </a:cxn>
                <a:cxn ang="0">
                  <a:pos x="connsiteX2" y="connsiteY2"/>
                </a:cxn>
                <a:cxn ang="0">
                  <a:pos x="connsiteX3" y="connsiteY3"/>
                </a:cxn>
              </a:cxnLst>
              <a:rect l="l" t="t" r="r" b="b"/>
              <a:pathLst>
                <a:path w="1126155" h="914400">
                  <a:moveTo>
                    <a:pt x="0" y="0"/>
                  </a:moveTo>
                  <a:lnTo>
                    <a:pt x="664143" y="0"/>
                  </a:lnTo>
                  <a:lnTo>
                    <a:pt x="1126155" y="462012"/>
                  </a:lnTo>
                  <a:lnTo>
                    <a:pt x="1126155" y="91440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52" name="Freeform 815"/>
            <p:cNvSpPr/>
            <p:nvPr userDrawn="1"/>
          </p:nvSpPr>
          <p:spPr>
            <a:xfrm>
              <a:off x="5395013" y="2538983"/>
              <a:ext cx="625032" cy="0"/>
            </a:xfrm>
            <a:custGeom>
              <a:avLst/>
              <a:gdLst>
                <a:gd name="connsiteX0" fmla="*/ 0 w 510138"/>
                <a:gd name="connsiteY0" fmla="*/ 0 h 0"/>
                <a:gd name="connsiteX1" fmla="*/ 510138 w 510138"/>
                <a:gd name="connsiteY1" fmla="*/ 0 h 0"/>
              </a:gdLst>
              <a:ahLst/>
              <a:cxnLst>
                <a:cxn ang="0">
                  <a:pos x="connsiteX0" y="connsiteY0"/>
                </a:cxn>
                <a:cxn ang="0">
                  <a:pos x="connsiteX1" y="connsiteY1"/>
                </a:cxn>
              </a:cxnLst>
              <a:rect l="l" t="t" r="r" b="b"/>
              <a:pathLst>
                <a:path w="510138">
                  <a:moveTo>
                    <a:pt x="0" y="0"/>
                  </a:moveTo>
                  <a:lnTo>
                    <a:pt x="510138" y="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53" name="Freeform 817"/>
            <p:cNvSpPr/>
            <p:nvPr userDrawn="1"/>
          </p:nvSpPr>
          <p:spPr>
            <a:xfrm>
              <a:off x="8517720" y="660156"/>
              <a:ext cx="1297730" cy="541919"/>
            </a:xfrm>
            <a:custGeom>
              <a:avLst/>
              <a:gdLst>
                <a:gd name="connsiteX0" fmla="*/ 1005840 w 1005840"/>
                <a:gd name="connsiteY0" fmla="*/ 0 h 419100"/>
                <a:gd name="connsiteX1" fmla="*/ 312420 w 1005840"/>
                <a:gd name="connsiteY1" fmla="*/ 0 h 419100"/>
                <a:gd name="connsiteX2" fmla="*/ 190500 w 1005840"/>
                <a:gd name="connsiteY2" fmla="*/ 121920 h 419100"/>
                <a:gd name="connsiteX3" fmla="*/ 0 w 1005840"/>
                <a:gd name="connsiteY3" fmla="*/ 121920 h 419100"/>
                <a:gd name="connsiteX4" fmla="*/ 0 w 1005840"/>
                <a:gd name="connsiteY4" fmla="*/ 419100 h 419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40" h="419100">
                  <a:moveTo>
                    <a:pt x="1005840" y="0"/>
                  </a:moveTo>
                  <a:lnTo>
                    <a:pt x="312420" y="0"/>
                  </a:lnTo>
                  <a:lnTo>
                    <a:pt x="190500" y="121920"/>
                  </a:lnTo>
                  <a:lnTo>
                    <a:pt x="0" y="121920"/>
                  </a:lnTo>
                  <a:lnTo>
                    <a:pt x="0" y="41910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sp>
          <p:nvSpPr>
            <p:cNvPr id="54" name="Freeform 818"/>
            <p:cNvSpPr/>
            <p:nvPr userDrawn="1"/>
          </p:nvSpPr>
          <p:spPr>
            <a:xfrm>
              <a:off x="8022902" y="423682"/>
              <a:ext cx="1783211" cy="758687"/>
            </a:xfrm>
            <a:custGeom>
              <a:avLst/>
              <a:gdLst>
                <a:gd name="connsiteX0" fmla="*/ 1455420 w 1455420"/>
                <a:gd name="connsiteY0" fmla="*/ 0 h 586740"/>
                <a:gd name="connsiteX1" fmla="*/ 685800 w 1455420"/>
                <a:gd name="connsiteY1" fmla="*/ 0 h 586740"/>
                <a:gd name="connsiteX2" fmla="*/ 586740 w 1455420"/>
                <a:gd name="connsiteY2" fmla="*/ 99060 h 586740"/>
                <a:gd name="connsiteX3" fmla="*/ 175260 w 1455420"/>
                <a:gd name="connsiteY3" fmla="*/ 99060 h 586740"/>
                <a:gd name="connsiteX4" fmla="*/ 0 w 1455420"/>
                <a:gd name="connsiteY4" fmla="*/ 274320 h 586740"/>
                <a:gd name="connsiteX5" fmla="*/ 0 w 1455420"/>
                <a:gd name="connsiteY5" fmla="*/ 586740 h 58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420" h="586740">
                  <a:moveTo>
                    <a:pt x="1455420" y="0"/>
                  </a:moveTo>
                  <a:lnTo>
                    <a:pt x="685800" y="0"/>
                  </a:lnTo>
                  <a:lnTo>
                    <a:pt x="586740" y="99060"/>
                  </a:lnTo>
                  <a:lnTo>
                    <a:pt x="175260" y="99060"/>
                  </a:lnTo>
                  <a:lnTo>
                    <a:pt x="0" y="274320"/>
                  </a:lnTo>
                  <a:lnTo>
                    <a:pt x="0" y="586740"/>
                  </a:lnTo>
                </a:path>
              </a:pathLst>
            </a:custGeom>
            <a:noFill/>
            <a:ln w="19050" cap="flat" cmpd="sng" algn="ctr">
              <a:solidFill>
                <a:schemeClr val="bg1">
                  <a:lumMod val="65000"/>
                  <a:alpha val="20000"/>
                </a:schemeClr>
              </a:solidFill>
              <a:prstDash val="solid"/>
              <a:tailEnd type="oval"/>
            </a:ln>
            <a:effectLst/>
          </p:spPr>
          <p:txBody>
            <a:bodyPr rtlCol="0" anchor="ctr"/>
            <a:lstStyle/>
            <a:p>
              <a:pPr marL="0" marR="0" lvl="0" indent="0" algn="ctr" defTabSz="1087478" eaLnBrk="1" fontAlgn="auto" latinLnBrk="0" hangingPunct="1">
                <a:lnSpc>
                  <a:spcPct val="100000"/>
                </a:lnSpc>
                <a:spcBef>
                  <a:spcPts val="0"/>
                </a:spcBef>
                <a:spcAft>
                  <a:spcPts val="0"/>
                </a:spcAft>
                <a:buClrTx/>
                <a:buSzTx/>
                <a:buFontTx/>
                <a:buNone/>
                <a:tabLst/>
                <a:defRPr/>
              </a:pPr>
              <a:endParaRPr kumimoji="0" lang="en-US" sz="2200" b="0" i="0" u="none" strike="noStrike" kern="0" cap="none" spc="0" normalizeH="0" baseline="0" noProof="0">
                <a:ln>
                  <a:noFill/>
                </a:ln>
                <a:solidFill>
                  <a:prstClr val="white"/>
                </a:solidFill>
                <a:effectLst/>
                <a:uLnTx/>
                <a:uFillTx/>
                <a:latin typeface="Segoe UI" panose="020B0502040204020203" pitchFamily="34" charset="0"/>
                <a:ea typeface="+mn-ea"/>
                <a:cs typeface="+mn-cs"/>
              </a:endParaRPr>
            </a:p>
          </p:txBody>
        </p:sp>
      </p:grpSp>
      <p:grpSp>
        <p:nvGrpSpPr>
          <p:cNvPr id="55" name="Group 54"/>
          <p:cNvGrpSpPr/>
          <p:nvPr userDrawn="1"/>
        </p:nvGrpSpPr>
        <p:grpSpPr>
          <a:xfrm>
            <a:off x="-77557" y="6385292"/>
            <a:ext cx="2932517" cy="560664"/>
            <a:chOff x="4988960" y="6366730"/>
            <a:chExt cx="2932517" cy="560664"/>
          </a:xfrm>
        </p:grpSpPr>
        <p:sp>
          <p:nvSpPr>
            <p:cNvPr id="57" name="TextBox 56"/>
            <p:cNvSpPr txBox="1"/>
            <p:nvPr/>
          </p:nvSpPr>
          <p:spPr>
            <a:xfrm>
              <a:off x="6010551" y="6459794"/>
              <a:ext cx="1910926" cy="343492"/>
            </a:xfrm>
            <a:prstGeom prst="rect">
              <a:avLst/>
            </a:prstGeom>
            <a:noFill/>
          </p:spPr>
          <p:txBody>
            <a:bodyPr wrap="square" rtlCol="0">
              <a:spAutoFit/>
            </a:bodyPr>
            <a:lstStyle/>
            <a:p>
              <a:pPr marL="0" marR="0" lvl="0" indent="0" algn="l" defTabSz="913841" rtl="0" eaLnBrk="1" fontAlgn="auto" latinLnBrk="0" hangingPunct="1">
                <a:lnSpc>
                  <a:spcPct val="100000"/>
                </a:lnSpc>
                <a:spcBef>
                  <a:spcPts val="0"/>
                </a:spcBef>
                <a:spcAft>
                  <a:spcPts val="0"/>
                </a:spcAft>
                <a:buClrTx/>
                <a:buSzTx/>
                <a:buFontTx/>
                <a:buNone/>
                <a:tabLst/>
                <a:defRPr/>
              </a:pPr>
              <a:r>
                <a:rPr kumimoji="0" lang="en-US" sz="1600" b="1" i="1" u="none" strike="noStrike" kern="0" cap="none" spc="0" normalizeH="0" baseline="0" noProof="0">
                  <a:ln>
                    <a:noFill/>
                  </a:ln>
                  <a:solidFill>
                    <a:srgbClr val="828282"/>
                  </a:solidFill>
                  <a:effectLst/>
                  <a:uLnTx/>
                  <a:uFillTx/>
                  <a:latin typeface="Segoe UI" panose="020B0502040204020203" pitchFamily="34" charset="0"/>
                  <a:ea typeface="+mn-ea"/>
                  <a:cs typeface="Segoe UI" panose="020B0502040204020203" pitchFamily="34" charset="0"/>
                </a:rPr>
                <a:t>| </a:t>
              </a:r>
              <a:r>
                <a:rPr kumimoji="0" lang="en-US" sz="1300" b="0" i="0" u="none" strike="noStrike" kern="0" cap="none" spc="0" normalizeH="0" baseline="0" noProof="0">
                  <a:ln>
                    <a:noFill/>
                  </a:ln>
                  <a:solidFill>
                    <a:srgbClr val="828282"/>
                  </a:solidFill>
                  <a:effectLst/>
                  <a:uLnTx/>
                  <a:uFillTx/>
                  <a:latin typeface="Segoe UI Semibold" panose="020B0702040204020203" pitchFamily="34" charset="0"/>
                  <a:ea typeface="+mn-ea"/>
                  <a:cs typeface="Segoe UI Semibold" panose="020B0702040204020203" pitchFamily="34" charset="0"/>
                </a:rPr>
                <a:t>Services</a:t>
              </a:r>
            </a:p>
          </p:txBody>
        </p:sp>
        <p:pic>
          <p:nvPicPr>
            <p:cNvPr id="58" name="Picture 5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8960" y="6366730"/>
              <a:ext cx="1250905" cy="560664"/>
            </a:xfrm>
            <a:prstGeom prst="rect">
              <a:avLst/>
            </a:prstGeom>
          </p:spPr>
        </p:pic>
      </p:grpSp>
    </p:spTree>
    <p:extLst>
      <p:ext uri="{BB962C8B-B14F-4D97-AF65-F5344CB8AC3E}">
        <p14:creationId xmlns:p14="http://schemas.microsoft.com/office/powerpoint/2010/main" val="44967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Onesheet, icons, space for pics">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3398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5"/>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6937" indent="0" algn="ctr">
              <a:buNone/>
              <a:defRPr sz="2000"/>
            </a:lvl2pPr>
            <a:lvl3pPr marL="913874" indent="0" algn="ctr">
              <a:buNone/>
              <a:defRPr sz="1800"/>
            </a:lvl3pPr>
            <a:lvl4pPr marL="1370810" indent="0" algn="ctr">
              <a:buNone/>
              <a:defRPr sz="1600"/>
            </a:lvl4pPr>
            <a:lvl5pPr marL="1827747" indent="0" algn="ctr">
              <a:buNone/>
              <a:defRPr sz="1600"/>
            </a:lvl5pPr>
            <a:lvl6pPr marL="2284683" indent="0" algn="ctr">
              <a:buNone/>
              <a:defRPr sz="1600"/>
            </a:lvl6pPr>
            <a:lvl7pPr marL="2741621" indent="0" algn="ctr">
              <a:buNone/>
              <a:defRPr sz="1600"/>
            </a:lvl7pPr>
            <a:lvl8pPr marL="3198557" indent="0" algn="ctr">
              <a:buNone/>
              <a:defRPr sz="1600"/>
            </a:lvl8pPr>
            <a:lvl9pPr marL="3655493"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62867F6E-44B6-4555-989E-DCB43E0184C1}" type="datetimeFigureOut">
              <a:rPr lang="en-GB" smtClean="0"/>
              <a:t>19/03/2021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73E6A3F-41D8-4E1F-AA35-FE3F2D20A6A2}" type="slidenum">
              <a:rPr lang="en-GB" smtClean="0"/>
              <a:t>‹#›</a:t>
            </a:fld>
            <a:endParaRPr lang="en-GB"/>
          </a:p>
        </p:txBody>
      </p:sp>
    </p:spTree>
    <p:extLst>
      <p:ext uri="{BB962C8B-B14F-4D97-AF65-F5344CB8AC3E}">
        <p14:creationId xmlns:p14="http://schemas.microsoft.com/office/powerpoint/2010/main" val="24452037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with photo and til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FE9F41-A39A-463B-86DC-24DEA46BC137}"/>
              </a:ext>
            </a:extLst>
          </p:cNvPr>
          <p:cNvPicPr>
            <a:picLocks noChangeAspect="1"/>
          </p:cNvPicPr>
          <p:nvPr userDrawn="1"/>
        </p:nvPicPr>
        <p:blipFill>
          <a:blip r:embed="rId2"/>
          <a:stretch>
            <a:fillRect/>
          </a:stretch>
        </p:blipFill>
        <p:spPr>
          <a:xfrm>
            <a:off x="866" y="0"/>
            <a:ext cx="12190271" cy="6858000"/>
          </a:xfrm>
          <a:prstGeom prst="rect">
            <a:avLst/>
          </a:prstGeom>
        </p:spPr>
      </p:pic>
      <p:sp>
        <p:nvSpPr>
          <p:cNvPr id="10" name="Rectangle 9"/>
          <p:cNvSpPr/>
          <p:nvPr userDrawn="1"/>
        </p:nvSpPr>
        <p:spPr bwMode="auto">
          <a:xfrm>
            <a:off x="1" y="0"/>
            <a:ext cx="8205112" cy="6858000"/>
          </a:xfrm>
          <a:prstGeom prst="rect">
            <a:avLst/>
          </a:prstGeom>
          <a:gradFill flip="none" rotWithShape="1">
            <a:gsLst>
              <a:gs pos="22000">
                <a:srgbClr val="000000">
                  <a:alpha val="49000"/>
                </a:srgbClr>
              </a:gs>
              <a:gs pos="89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4" y="2648455"/>
            <a:ext cx="6274911" cy="1793104"/>
          </a:xfrm>
          <a:noFill/>
        </p:spPr>
        <p:txBody>
          <a:bodyPr lIns="146304" tIns="91440" rIns="146304" bIns="91440" anchor="t" anchorCtr="0"/>
          <a:lstStyle>
            <a:lvl1pPr>
              <a:defRPr sz="4703" spc="-98" baseline="0">
                <a:solidFill>
                  <a:schemeClr val="bg1"/>
                </a:solidFill>
              </a:defRPr>
            </a:lvl1pPr>
          </a:lstStyle>
          <a:p>
            <a:r>
              <a:rPr lang="en-US"/>
              <a:t>Presentation title</a:t>
            </a:r>
          </a:p>
        </p:txBody>
      </p:sp>
      <p:sp>
        <p:nvSpPr>
          <p:cNvPr id="3" name="Text Placeholder 2"/>
          <p:cNvSpPr>
            <a:spLocks noGrp="1"/>
          </p:cNvSpPr>
          <p:nvPr>
            <p:ph type="body" sz="quarter" idx="14" hasCustomPrompt="1"/>
          </p:nvPr>
        </p:nvSpPr>
        <p:spPr bwMode="auto">
          <a:xfrm>
            <a:off x="267683" y="4773828"/>
            <a:ext cx="6276530" cy="543185"/>
          </a:xfrm>
        </p:spPr>
        <p:txBody>
          <a:bodyPr wrap="square" lIns="164592" tIns="109728" rIns="164592" bIns="109728">
            <a:spAutoFit/>
          </a:bodyPr>
          <a:lstStyle>
            <a:lvl1pPr marL="0" indent="0">
              <a:spcBef>
                <a:spcPts val="0"/>
              </a:spcBef>
              <a:buNone/>
              <a:defRPr sz="2353">
                <a:solidFill>
                  <a:schemeClr val="bg1"/>
                </a:solidFill>
                <a:latin typeface="+mn-lt"/>
              </a:defRPr>
            </a:lvl1pPr>
          </a:lstStyle>
          <a:p>
            <a:pPr lvl="0"/>
            <a:r>
              <a:rPr lang="en-US"/>
              <a:t>Speaker name</a:t>
            </a:r>
          </a:p>
        </p:txBody>
      </p:sp>
      <p:pic>
        <p:nvPicPr>
          <p:cNvPr id="8" name="MS logo white - EMF"/>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1634" y="6111775"/>
            <a:ext cx="1423303" cy="304828"/>
          </a:xfrm>
          <a:prstGeom prst="rect">
            <a:avLst/>
          </a:prstGeom>
        </p:spPr>
      </p:pic>
    </p:spTree>
    <p:extLst>
      <p:ext uri="{BB962C8B-B14F-4D97-AF65-F5344CB8AC3E}">
        <p14:creationId xmlns:p14="http://schemas.microsoft.com/office/powerpoint/2010/main" val="167838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3" y="1189177"/>
            <a:ext cx="11655078" cy="1605632"/>
          </a:xfrm>
        </p:spPr>
        <p:txBody>
          <a:bodyPr>
            <a:spAutoFit/>
          </a:bodyPr>
          <a:lstStyle>
            <a:lvl1pPr marL="0" indent="0">
              <a:buNone/>
              <a:defRPr/>
            </a:lvl1pPr>
            <a:lvl2pPr marL="223968" indent="0">
              <a:buNone/>
              <a:defRPr/>
            </a:lvl2pPr>
            <a:lvl3pPr marL="447935" indent="0">
              <a:buNone/>
              <a:defRPr/>
            </a:lvl3pPr>
            <a:lvl4pPr marL="671903" indent="0">
              <a:buNone/>
              <a:defRPr/>
            </a:lvl4pPr>
            <a:lvl5pPr marL="89587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3">
            <a:extLst>
              <a:ext uri="{FF2B5EF4-FFF2-40B4-BE49-F238E27FC236}">
                <a16:creationId xmlns:a16="http://schemas.microsoft.com/office/drawing/2014/main" id="{A11625A7-5008-4F52-A9F2-48D81E596952}"/>
              </a:ext>
            </a:extLst>
          </p:cNvPr>
          <p:cNvSpPr>
            <a:spLocks noGrp="1"/>
          </p:cNvSpPr>
          <p:nvPr>
            <p:ph type="sldNum" sz="quarter" idx="11"/>
          </p:nvPr>
        </p:nvSpPr>
        <p:spPr>
          <a:xfrm>
            <a:off x="11430006" y="6553204"/>
            <a:ext cx="761999" cy="304801"/>
          </a:xfrm>
          <a:prstGeom prst="rect">
            <a:avLst/>
          </a:prstGeom>
        </p:spPr>
        <p:txBody>
          <a:bodyPr/>
          <a:lstStyle/>
          <a:p>
            <a:pPr defTabSz="1087242"/>
            <a:fld id="{FAADACFB-7C71-4E89-89D2-7BBA40B7BFA9}" type="slidenum">
              <a:rPr lang="en-US" smtClean="0">
                <a:solidFill>
                  <a:srgbClr val="505050"/>
                </a:solidFill>
              </a:rPr>
              <a:pPr defTabSz="1087242"/>
              <a:t>‹#›</a:t>
            </a:fld>
            <a:endParaRPr lang="en-US">
              <a:solidFill>
                <a:srgbClr val="505050"/>
              </a:solidFill>
            </a:endParaRPr>
          </a:p>
        </p:txBody>
      </p:sp>
    </p:spTree>
    <p:extLst>
      <p:ext uri="{BB962C8B-B14F-4D97-AF65-F5344CB8AC3E}">
        <p14:creationId xmlns:p14="http://schemas.microsoft.com/office/powerpoint/2010/main" val="26941567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Tit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44" y="2100819"/>
            <a:ext cx="11007660" cy="879910"/>
          </a:xfrm>
        </p:spPr>
        <p:txBody>
          <a:bodyPr/>
          <a:lstStyle>
            <a:lvl1pPr>
              <a:defRPr sz="5878">
                <a:solidFill>
                  <a:schemeClr val="bg1"/>
                </a:solidFill>
              </a:defRPr>
            </a:lvl1pPr>
          </a:lstStyle>
          <a:p>
            <a:r>
              <a:rPr lang="en-US"/>
              <a:t>Headline here</a:t>
            </a:r>
          </a:p>
        </p:txBody>
      </p:sp>
      <p:sp>
        <p:nvSpPr>
          <p:cNvPr id="3" name="Subtitle 2"/>
          <p:cNvSpPr>
            <a:spLocks noGrp="1"/>
          </p:cNvSpPr>
          <p:nvPr>
            <p:ph type="subTitle" idx="1" hasCustomPrompt="1"/>
          </p:nvPr>
        </p:nvSpPr>
        <p:spPr>
          <a:xfrm>
            <a:off x="269302" y="4353455"/>
            <a:ext cx="8534711" cy="830805"/>
          </a:xfrm>
        </p:spPr>
        <p:txBody>
          <a:bodyPr/>
          <a:lstStyle>
            <a:lvl1pPr marL="0" indent="0" algn="l">
              <a:lnSpc>
                <a:spcPts val="2647"/>
              </a:lnSpc>
              <a:buNone/>
              <a:defRPr sz="2157">
                <a:solidFill>
                  <a:schemeClr val="bg1"/>
                </a:solidFill>
                <a:latin typeface="Segoe UI Semilight" panose="020B0402040204020203" pitchFamily="34" charset="0"/>
              </a:defRPr>
            </a:lvl1pPr>
            <a:lvl2pPr marL="447849" indent="0" algn="ctr">
              <a:buNone/>
              <a:defRPr>
                <a:solidFill>
                  <a:schemeClr val="tx1">
                    <a:tint val="75000"/>
                  </a:schemeClr>
                </a:solidFill>
              </a:defRPr>
            </a:lvl2pPr>
            <a:lvl3pPr marL="895698" indent="0" algn="ctr">
              <a:buNone/>
              <a:defRPr>
                <a:solidFill>
                  <a:schemeClr val="tx1">
                    <a:tint val="75000"/>
                  </a:schemeClr>
                </a:solidFill>
              </a:defRPr>
            </a:lvl3pPr>
            <a:lvl4pPr marL="1343547" indent="0" algn="ctr">
              <a:buNone/>
              <a:defRPr>
                <a:solidFill>
                  <a:schemeClr val="tx1">
                    <a:tint val="75000"/>
                  </a:schemeClr>
                </a:solidFill>
              </a:defRPr>
            </a:lvl4pPr>
            <a:lvl5pPr marL="1791395" indent="0" algn="ctr">
              <a:buNone/>
              <a:defRPr>
                <a:solidFill>
                  <a:schemeClr val="tx1">
                    <a:tint val="75000"/>
                  </a:schemeClr>
                </a:solidFill>
              </a:defRPr>
            </a:lvl5pPr>
            <a:lvl6pPr marL="2239245" indent="0" algn="ctr">
              <a:buNone/>
              <a:defRPr>
                <a:solidFill>
                  <a:schemeClr val="tx1">
                    <a:tint val="75000"/>
                  </a:schemeClr>
                </a:solidFill>
              </a:defRPr>
            </a:lvl6pPr>
            <a:lvl7pPr marL="2687093" indent="0" algn="ctr">
              <a:buNone/>
              <a:defRPr>
                <a:solidFill>
                  <a:schemeClr val="tx1">
                    <a:tint val="75000"/>
                  </a:schemeClr>
                </a:solidFill>
              </a:defRPr>
            </a:lvl7pPr>
            <a:lvl8pPr marL="3134941" indent="0" algn="ctr">
              <a:buNone/>
              <a:defRPr>
                <a:solidFill>
                  <a:schemeClr val="tx1">
                    <a:tint val="75000"/>
                  </a:schemeClr>
                </a:solidFill>
              </a:defRPr>
            </a:lvl8pPr>
            <a:lvl9pPr marL="3582792" indent="0" algn="ctr">
              <a:buNone/>
              <a:defRPr>
                <a:solidFill>
                  <a:schemeClr val="tx1">
                    <a:tint val="75000"/>
                  </a:schemeClr>
                </a:solidFill>
              </a:defRPr>
            </a:lvl9pPr>
          </a:lstStyle>
          <a:p>
            <a:r>
              <a:rPr lang="en-US"/>
              <a:t>Speaker Name</a:t>
            </a:r>
            <a:br>
              <a:rPr lang="en-US"/>
            </a:br>
            <a:r>
              <a:rPr lang="en-US"/>
              <a:t>Date</a:t>
            </a:r>
          </a:p>
        </p:txBody>
      </p:sp>
      <p:pic>
        <p:nvPicPr>
          <p:cNvPr id="4" name="Picture 3"/>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a:xfrm>
            <a:off x="464024" y="470410"/>
            <a:ext cx="1278487" cy="280186"/>
          </a:xfrm>
          <a:prstGeom prst="rect">
            <a:avLst/>
          </a:prstGeom>
        </p:spPr>
      </p:pic>
      <p:sp>
        <p:nvSpPr>
          <p:cNvPr id="5" name="Text Placeholder 4"/>
          <p:cNvSpPr>
            <a:spLocks noGrp="1"/>
          </p:cNvSpPr>
          <p:nvPr>
            <p:ph type="body" sz="quarter" idx="10"/>
          </p:nvPr>
        </p:nvSpPr>
        <p:spPr>
          <a:xfrm>
            <a:off x="269244" y="2904865"/>
            <a:ext cx="11051237" cy="710451"/>
          </a:xfrm>
        </p:spPr>
        <p:txBody>
          <a:bodyPr/>
          <a:lstStyle>
            <a:lvl1pPr marL="0" indent="0">
              <a:lnSpc>
                <a:spcPts val="4113"/>
              </a:lnSpc>
              <a:spcBef>
                <a:spcPts val="0"/>
              </a:spcBef>
              <a:buNone/>
              <a:defRPr sz="3917" b="0">
                <a:solidFill>
                  <a:schemeClr val="bg1"/>
                </a:solidFill>
                <a:latin typeface="Segoe UI Semilight" panose="020B0402040204020203" pitchFamily="34" charset="0"/>
              </a:defRPr>
            </a:lvl1pPr>
            <a:lvl2pPr marL="0" indent="0">
              <a:buNone/>
              <a:defRPr sz="3427" b="0">
                <a:solidFill>
                  <a:schemeClr val="bg1"/>
                </a:solidFill>
                <a:latin typeface="+mj-lt"/>
              </a:defRPr>
            </a:lvl2pPr>
            <a:lvl3pPr marL="0" indent="0">
              <a:buNone/>
              <a:defRPr sz="3427" b="0">
                <a:solidFill>
                  <a:schemeClr val="bg1"/>
                </a:solidFill>
                <a:latin typeface="+mj-lt"/>
              </a:defRPr>
            </a:lvl3pPr>
            <a:lvl4pPr marL="0" indent="0">
              <a:buNone/>
              <a:defRPr sz="3427" b="0">
                <a:solidFill>
                  <a:schemeClr val="bg1"/>
                </a:solidFill>
                <a:latin typeface="+mj-lt"/>
              </a:defRPr>
            </a:lvl4pPr>
            <a:lvl5pPr marL="0" indent="0">
              <a:buNone/>
              <a:defRPr sz="3427" b="0">
                <a:solidFill>
                  <a:schemeClr val="bg1"/>
                </a:solidFill>
                <a:latin typeface="+mj-lt"/>
              </a:defRPr>
            </a:lvl5pPr>
          </a:lstStyle>
          <a:p>
            <a:pPr lvl="0"/>
            <a:r>
              <a:rPr lang="en-US"/>
              <a:t>Edit Master text styles</a:t>
            </a:r>
          </a:p>
        </p:txBody>
      </p:sp>
    </p:spTree>
    <p:extLst>
      <p:ext uri="{BB962C8B-B14F-4D97-AF65-F5344CB8AC3E}">
        <p14:creationId xmlns:p14="http://schemas.microsoft.com/office/powerpoint/2010/main" val="21229081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44" y="2100819"/>
            <a:ext cx="11007660" cy="879910"/>
          </a:xfrm>
        </p:spPr>
        <p:txBody>
          <a:bodyPr/>
          <a:lstStyle>
            <a:lvl1pPr>
              <a:defRPr sz="5878">
                <a:solidFill>
                  <a:schemeClr val="bg1"/>
                </a:solidFill>
              </a:defRPr>
            </a:lvl1pPr>
          </a:lstStyle>
          <a:p>
            <a:r>
              <a:rPr lang="en-US"/>
              <a:t>Section title here</a:t>
            </a:r>
          </a:p>
        </p:txBody>
      </p:sp>
    </p:spTree>
    <p:extLst>
      <p:ext uri="{BB962C8B-B14F-4D97-AF65-F5344CB8AC3E}">
        <p14:creationId xmlns:p14="http://schemas.microsoft.com/office/powerpoint/2010/main" val="30733689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5_Title">
    <p:bg>
      <p:bgPr>
        <a:solidFill>
          <a:srgbClr val="C00000"/>
        </a:solid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69244" y="2100819"/>
            <a:ext cx="11007660" cy="879910"/>
          </a:xfrm>
        </p:spPr>
        <p:txBody>
          <a:bodyPr/>
          <a:lstStyle>
            <a:lvl1pPr>
              <a:defRPr sz="5878">
                <a:solidFill>
                  <a:schemeClr val="bg1"/>
                </a:solidFill>
              </a:defRPr>
            </a:lvl1pPr>
          </a:lstStyle>
          <a:p>
            <a:r>
              <a:rPr lang="en-US"/>
              <a:t>Section title here</a:t>
            </a:r>
          </a:p>
        </p:txBody>
      </p:sp>
    </p:spTree>
    <p:extLst>
      <p:ext uri="{BB962C8B-B14F-4D97-AF65-F5344CB8AC3E}">
        <p14:creationId xmlns:p14="http://schemas.microsoft.com/office/powerpoint/2010/main" val="652752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0000"/>
                </a:solidFill>
                <a:latin typeface="Segoe UI Semilight" panose="020B0402040204020203" pitchFamily="34" charset="0"/>
              </a:defRPr>
            </a:lvl1pPr>
          </a:lstStyle>
          <a:p>
            <a:r>
              <a:rPr lang="en-US"/>
              <a:t>Click to edit Master title style</a:t>
            </a:r>
          </a:p>
        </p:txBody>
      </p:sp>
      <p:sp>
        <p:nvSpPr>
          <p:cNvPr id="3" name="Footer Placeholder 2"/>
          <p:cNvSpPr>
            <a:spLocks noGrp="1"/>
          </p:cNvSpPr>
          <p:nvPr>
            <p:ph type="ftr" sz="quarter" idx="3"/>
          </p:nvPr>
        </p:nvSpPr>
        <p:spPr>
          <a:xfrm>
            <a:off x="269240" y="6574216"/>
            <a:ext cx="3859607" cy="134483"/>
          </a:xfrm>
          <a:prstGeom prst="rect">
            <a:avLst/>
          </a:prstGeom>
        </p:spPr>
        <p:txBody>
          <a:bodyPr vert="horz" lIns="0" tIns="0" rIns="91440" bIns="0" rtlCol="0" anchor="ctr"/>
          <a:lstStyle>
            <a:lvl1pPr marL="0" algn="l" defTabSz="913665" rtl="0" eaLnBrk="1" latinLnBrk="0" hangingPunct="1">
              <a:defRPr lang="en-US" sz="882" kern="1200">
                <a:solidFill>
                  <a:schemeClr val="tx2"/>
                </a:solidFill>
                <a:latin typeface="+mn-lt"/>
                <a:ea typeface="+mn-ea"/>
                <a:cs typeface="+mn-cs"/>
              </a:defRPr>
            </a:lvl1pPr>
          </a:lstStyle>
          <a:p>
            <a:r>
              <a:rPr lang="en-US"/>
              <a:t>Microsoft Confidential</a:t>
            </a:r>
          </a:p>
        </p:txBody>
      </p:sp>
      <p:sp>
        <p:nvSpPr>
          <p:cNvPr id="4" name="Slide Number Placeholder 4"/>
          <p:cNvSpPr>
            <a:spLocks noGrp="1"/>
          </p:cNvSpPr>
          <p:nvPr>
            <p:ph type="sldNum" sz="quarter" idx="4"/>
          </p:nvPr>
        </p:nvSpPr>
        <p:spPr>
          <a:xfrm>
            <a:off x="11367166" y="6574216"/>
            <a:ext cx="555596" cy="134483"/>
          </a:xfrm>
          <a:prstGeom prst="rect">
            <a:avLst/>
          </a:prstGeom>
        </p:spPr>
        <p:txBody>
          <a:bodyPr vert="horz" lIns="91440" tIns="0" rIns="0" bIns="0" rtlCol="0" anchor="ctr"/>
          <a:lstStyle>
            <a:lvl1pPr algn="r">
              <a:defRPr lang="en-US" sz="882" b="0" kern="1200" smtClean="0">
                <a:solidFill>
                  <a:schemeClr val="tx2"/>
                </a:solidFill>
                <a:latin typeface="+mn-lt"/>
                <a:ea typeface="+mn-ea"/>
                <a:cs typeface="+mn-cs"/>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3785775828"/>
      </p:ext>
    </p:extLst>
  </p:cSld>
  <p:clrMapOvr>
    <a:masterClrMapping/>
  </p:clrMapOvr>
  <p:transition>
    <p:fade/>
  </p:transition>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0000"/>
                </a:solidFill>
                <a:latin typeface="Segoe UI Semilight" panose="020B0402040204020203" pitchFamily="34" charset="0"/>
              </a:defRPr>
            </a:lvl1pPr>
          </a:lstStyle>
          <a:p>
            <a:r>
              <a:rPr lang="en-US"/>
              <a:t>Click to edit Master title style</a:t>
            </a:r>
          </a:p>
        </p:txBody>
      </p:sp>
      <p:sp>
        <p:nvSpPr>
          <p:cNvPr id="6" name="Text Placeholder 5"/>
          <p:cNvSpPr>
            <a:spLocks noGrp="1"/>
          </p:cNvSpPr>
          <p:nvPr>
            <p:ph type="body" sz="quarter" idx="12" hasCustomPrompt="1"/>
          </p:nvPr>
        </p:nvSpPr>
        <p:spPr>
          <a:xfrm>
            <a:off x="269246" y="1293105"/>
            <a:ext cx="11002992" cy="1822422"/>
          </a:xfrm>
        </p:spPr>
        <p:txBody>
          <a:bodyPr/>
          <a:lstStyle>
            <a:lvl1pPr marL="0" indent="0">
              <a:buFontTx/>
              <a:buNone/>
              <a:defRPr sz="3916">
                <a:solidFill>
                  <a:srgbClr val="000000"/>
                </a:solidFill>
                <a:latin typeface="Segoe UI Semilight" panose="020B0402040204020203" pitchFamily="34" charset="0"/>
              </a:defRPr>
            </a:lvl1pPr>
            <a:lvl2pPr marL="572032" indent="-236273">
              <a:buFont typeface="Wingdings" panose="05000000000000000000" pitchFamily="2" charset="2"/>
              <a:buChar char="§"/>
              <a:defRPr>
                <a:solidFill>
                  <a:srgbClr val="000000"/>
                </a:solidFill>
              </a:defRPr>
            </a:lvl2pPr>
            <a:lvl3pPr marL="783432" indent="-223839">
              <a:buFont typeface="Segoe UI" panose="020B0502040204020203" pitchFamily="34" charset="0"/>
              <a:buChar char="‒"/>
              <a:defRPr>
                <a:solidFill>
                  <a:srgbClr val="000000"/>
                </a:solidFill>
              </a:defRPr>
            </a:lvl3pPr>
            <a:lvl4pPr marL="1007272" indent="-223839">
              <a:buFont typeface="Courier New" panose="02070309020205020404" pitchFamily="49" charset="0"/>
              <a:buChar char="o"/>
              <a:defRPr>
                <a:solidFill>
                  <a:srgbClr val="000000"/>
                </a:solidFill>
              </a:defRPr>
            </a:lvl4pPr>
            <a:lvl5pPr>
              <a:defRPr>
                <a:solidFill>
                  <a:srgbClr val="00000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2"/>
          <p:cNvSpPr>
            <a:spLocks noGrp="1"/>
          </p:cNvSpPr>
          <p:nvPr>
            <p:ph type="ftr" sz="quarter" idx="3"/>
          </p:nvPr>
        </p:nvSpPr>
        <p:spPr>
          <a:xfrm>
            <a:off x="269240" y="6574216"/>
            <a:ext cx="3859607" cy="134483"/>
          </a:xfrm>
          <a:prstGeom prst="rect">
            <a:avLst/>
          </a:prstGeom>
        </p:spPr>
        <p:txBody>
          <a:bodyPr vert="horz" lIns="0" tIns="0" rIns="91440" bIns="0" rtlCol="0" anchor="ctr"/>
          <a:lstStyle>
            <a:lvl1pPr marL="0" algn="l" defTabSz="913665" rtl="0" eaLnBrk="1" latinLnBrk="0" hangingPunct="1">
              <a:defRPr lang="en-US" sz="882" kern="1200">
                <a:solidFill>
                  <a:schemeClr val="tx2"/>
                </a:solidFill>
                <a:latin typeface="+mn-lt"/>
                <a:ea typeface="+mn-ea"/>
                <a:cs typeface="+mn-cs"/>
              </a:defRPr>
            </a:lvl1pPr>
          </a:lstStyle>
          <a:p>
            <a:r>
              <a:rPr lang="en-US"/>
              <a:t>Microsoft Confidential</a:t>
            </a:r>
          </a:p>
        </p:txBody>
      </p:sp>
      <p:sp>
        <p:nvSpPr>
          <p:cNvPr id="5" name="Slide Number Placeholder 4"/>
          <p:cNvSpPr>
            <a:spLocks noGrp="1"/>
          </p:cNvSpPr>
          <p:nvPr>
            <p:ph type="sldNum" sz="quarter" idx="4"/>
          </p:nvPr>
        </p:nvSpPr>
        <p:spPr>
          <a:xfrm>
            <a:off x="11367166" y="6574216"/>
            <a:ext cx="555596" cy="134483"/>
          </a:xfrm>
          <a:prstGeom prst="rect">
            <a:avLst/>
          </a:prstGeom>
        </p:spPr>
        <p:txBody>
          <a:bodyPr vert="horz" lIns="91440" tIns="0" rIns="0" bIns="0" rtlCol="0" anchor="ctr"/>
          <a:lstStyle>
            <a:lvl1pPr algn="r">
              <a:defRPr lang="en-US" sz="882" b="0" kern="1200" smtClean="0">
                <a:solidFill>
                  <a:schemeClr val="tx2"/>
                </a:solidFill>
                <a:latin typeface="+mn-lt"/>
                <a:ea typeface="+mn-ea"/>
                <a:cs typeface="+mn-cs"/>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3875699139"/>
      </p:ext>
    </p:extLst>
  </p:cSld>
  <p:clrMapOvr>
    <a:masterClrMapping/>
  </p:clrMapOvr>
  <p:transition>
    <p:fade/>
  </p:transition>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 &amp;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0000"/>
                </a:solidFill>
                <a:latin typeface="Segoe UI Semilight" panose="020B0402040204020203" pitchFamily="34" charset="0"/>
              </a:defRPr>
            </a:lvl1pPr>
          </a:lstStyle>
          <a:p>
            <a:r>
              <a:rPr lang="en-US"/>
              <a:t>Click to edit Master title style</a:t>
            </a:r>
          </a:p>
        </p:txBody>
      </p:sp>
      <p:sp>
        <p:nvSpPr>
          <p:cNvPr id="6" name="Text Placeholder 5"/>
          <p:cNvSpPr>
            <a:spLocks noGrp="1"/>
          </p:cNvSpPr>
          <p:nvPr>
            <p:ph type="body" sz="quarter" idx="12" hasCustomPrompt="1"/>
          </p:nvPr>
        </p:nvSpPr>
        <p:spPr>
          <a:xfrm>
            <a:off x="269246" y="1293105"/>
            <a:ext cx="11002992" cy="1339982"/>
          </a:xfrm>
        </p:spPr>
        <p:txBody>
          <a:bodyPr/>
          <a:lstStyle>
            <a:lvl1pPr marL="223925" indent="-223925">
              <a:buFont typeface="Wingdings" panose="05000000000000000000" pitchFamily="2" charset="2"/>
              <a:buChar char="§"/>
              <a:defRPr sz="2353">
                <a:solidFill>
                  <a:srgbClr val="000000"/>
                </a:solidFill>
                <a:latin typeface="Segoe UI Semilight" panose="020B0402040204020203" pitchFamily="34" charset="0"/>
              </a:defRPr>
            </a:lvl1pPr>
            <a:lvl2pPr marL="505386" indent="-169499">
              <a:buFont typeface="Segoe UI" panose="020B0502040204020203" pitchFamily="34" charset="0"/>
              <a:buChar char="‒"/>
              <a:defRPr sz="1765">
                <a:solidFill>
                  <a:srgbClr val="000000"/>
                </a:solidFill>
              </a:defRPr>
            </a:lvl2pPr>
            <a:lvl3pPr marL="783432" indent="-223839">
              <a:buFont typeface="Courier New" panose="02070309020205020404" pitchFamily="49" charset="0"/>
              <a:buChar char="o"/>
              <a:defRPr sz="1567" baseline="0">
                <a:solidFill>
                  <a:srgbClr val="000000"/>
                </a:solidFill>
              </a:defRPr>
            </a:lvl3pPr>
            <a:lvl4pPr marL="1007272" indent="-223839">
              <a:buFont typeface="Wingdings" panose="05000000000000000000" pitchFamily="2" charset="2"/>
              <a:buChar char="Ø"/>
              <a:defRPr>
                <a:solidFill>
                  <a:srgbClr val="000000"/>
                </a:solidFill>
              </a:defRPr>
            </a:lvl4pPr>
            <a:lvl5pPr>
              <a:defRPr>
                <a:solidFill>
                  <a:srgbClr val="000000"/>
                </a:solidFill>
              </a:defRPr>
            </a:lvl5pPr>
          </a:lstStyle>
          <a:p>
            <a:pPr lvl="0"/>
            <a:r>
              <a:rPr lang="en-US"/>
              <a:t>First level</a:t>
            </a:r>
          </a:p>
          <a:p>
            <a:pPr lvl="1"/>
            <a:r>
              <a:rPr lang="en-US"/>
              <a:t>Second level</a:t>
            </a:r>
          </a:p>
          <a:p>
            <a:pPr lvl="2"/>
            <a:r>
              <a:rPr lang="en-US"/>
              <a:t>Third level</a:t>
            </a:r>
          </a:p>
          <a:p>
            <a:pPr lvl="3"/>
            <a:r>
              <a:rPr lang="en-US"/>
              <a:t>Fourth level</a:t>
            </a:r>
          </a:p>
        </p:txBody>
      </p:sp>
      <p:sp>
        <p:nvSpPr>
          <p:cNvPr id="4" name="Footer Placeholder 2"/>
          <p:cNvSpPr>
            <a:spLocks noGrp="1"/>
          </p:cNvSpPr>
          <p:nvPr>
            <p:ph type="ftr" sz="quarter" idx="3"/>
          </p:nvPr>
        </p:nvSpPr>
        <p:spPr>
          <a:xfrm>
            <a:off x="269240" y="6574216"/>
            <a:ext cx="3859607" cy="134483"/>
          </a:xfrm>
          <a:prstGeom prst="rect">
            <a:avLst/>
          </a:prstGeom>
        </p:spPr>
        <p:txBody>
          <a:bodyPr vert="horz" lIns="0" tIns="0" rIns="91440" bIns="0" rtlCol="0" anchor="ctr"/>
          <a:lstStyle>
            <a:lvl1pPr marL="0" algn="l" defTabSz="913665" rtl="0" eaLnBrk="1" latinLnBrk="0" hangingPunct="1">
              <a:defRPr lang="en-US" sz="882" kern="1200">
                <a:solidFill>
                  <a:schemeClr val="tx2"/>
                </a:solidFill>
                <a:latin typeface="+mn-lt"/>
                <a:ea typeface="+mn-ea"/>
                <a:cs typeface="+mn-cs"/>
              </a:defRPr>
            </a:lvl1pPr>
          </a:lstStyle>
          <a:p>
            <a:r>
              <a:rPr lang="en-US"/>
              <a:t>Microsoft Confidential</a:t>
            </a:r>
          </a:p>
        </p:txBody>
      </p:sp>
      <p:sp>
        <p:nvSpPr>
          <p:cNvPr id="5" name="Slide Number Placeholder 4"/>
          <p:cNvSpPr>
            <a:spLocks noGrp="1"/>
          </p:cNvSpPr>
          <p:nvPr>
            <p:ph type="sldNum" sz="quarter" idx="4"/>
          </p:nvPr>
        </p:nvSpPr>
        <p:spPr>
          <a:xfrm>
            <a:off x="11367166" y="6574216"/>
            <a:ext cx="555596" cy="134483"/>
          </a:xfrm>
          <a:prstGeom prst="rect">
            <a:avLst/>
          </a:prstGeom>
        </p:spPr>
        <p:txBody>
          <a:bodyPr vert="horz" lIns="91440" tIns="0" rIns="0" bIns="0" rtlCol="0" anchor="ctr"/>
          <a:lstStyle>
            <a:lvl1pPr algn="r">
              <a:defRPr lang="en-US" sz="882" b="0" kern="1200" smtClean="0">
                <a:solidFill>
                  <a:schemeClr val="tx2"/>
                </a:solidFill>
                <a:latin typeface="+mn-lt"/>
                <a:ea typeface="+mn-ea"/>
                <a:cs typeface="+mn-cs"/>
              </a:defRPr>
            </a:lvl1pPr>
          </a:lstStyle>
          <a:p>
            <a:fld id="{27258FFF-F925-446B-8502-81C933981705}" type="slidenum">
              <a:rPr lang="en-US" smtClean="0"/>
              <a:pPr/>
              <a:t>‹#›</a:t>
            </a:fld>
            <a:endParaRPr lang="en-US"/>
          </a:p>
        </p:txBody>
      </p:sp>
    </p:spTree>
    <p:extLst>
      <p:ext uri="{BB962C8B-B14F-4D97-AF65-F5344CB8AC3E}">
        <p14:creationId xmlns:p14="http://schemas.microsoft.com/office/powerpoint/2010/main" val="1840566682"/>
      </p:ext>
    </p:extLst>
  </p:cSld>
  <p:clrMapOvr>
    <a:masterClrMapping/>
  </p:clrMapOvr>
  <p:transition>
    <p:fade/>
  </p:transition>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Title and subtitle">
    <p:spTree>
      <p:nvGrpSpPr>
        <p:cNvPr id="1" name=""/>
        <p:cNvGrpSpPr/>
        <p:nvPr/>
      </p:nvGrpSpPr>
      <p:grpSpPr>
        <a:xfrm>
          <a:off x="0" y="0"/>
          <a:ext cx="0" cy="0"/>
          <a:chOff x="0" y="0"/>
          <a:chExt cx="0" cy="0"/>
        </a:xfrm>
      </p:grpSpPr>
      <p:sp>
        <p:nvSpPr>
          <p:cNvPr id="3" name="Title 1"/>
          <p:cNvSpPr>
            <a:spLocks noGrp="1"/>
          </p:cNvSpPr>
          <p:nvPr>
            <p:ph type="title" hasCustomPrompt="1"/>
          </p:nvPr>
        </p:nvSpPr>
        <p:spPr/>
        <p:txBody>
          <a:bodyPr/>
          <a:lstStyle/>
          <a:p>
            <a:r>
              <a:rPr lang="en-GB"/>
              <a:t>Click to add title</a:t>
            </a:r>
          </a:p>
        </p:txBody>
      </p:sp>
      <p:sp>
        <p:nvSpPr>
          <p:cNvPr id="14" name="Subtitle 2"/>
          <p:cNvSpPr>
            <a:spLocks noGrp="1"/>
          </p:cNvSpPr>
          <p:nvPr>
            <p:ph type="body" sz="quarter" idx="13" hasCustomPrompt="1"/>
          </p:nvPr>
        </p:nvSpPr>
        <p:spPr>
          <a:xfrm>
            <a:off x="482400" y="822804"/>
            <a:ext cx="11215688" cy="369974"/>
          </a:xfrm>
        </p:spPr>
        <p:txBody>
          <a:bodyPr>
            <a:noAutofit/>
          </a:bodyPr>
          <a:lstStyle>
            <a:lvl1pPr marL="0" indent="0">
              <a:buNone/>
              <a:defRPr sz="2200">
                <a:solidFill>
                  <a:schemeClr val="tx1"/>
                </a:solidFill>
                <a:latin typeface="Segoe UI" panose="020B0502040204020203" pitchFamily="34" charset="0"/>
                <a:ea typeface="Open Sans Light" panose="020B0306030504020204" pitchFamily="34" charset="0"/>
                <a:cs typeface="Segoe UI" panose="020B0502040204020203" pitchFamily="34" charset="0"/>
              </a:defRPr>
            </a:lvl1pPr>
          </a:lstStyle>
          <a:p>
            <a:r>
              <a:rPr lang="en-GB"/>
              <a:t>Click to add subtitle</a:t>
            </a:r>
          </a:p>
        </p:txBody>
      </p:sp>
      <p:sp>
        <p:nvSpPr>
          <p:cNvPr id="7" name="Date Placeholder 6"/>
          <p:cNvSpPr>
            <a:spLocks noGrp="1"/>
          </p:cNvSpPr>
          <p:nvPr>
            <p:ph type="dt" sz="half" idx="14"/>
          </p:nvPr>
        </p:nvSpPr>
        <p:spPr/>
        <p:txBody>
          <a:bodyPr/>
          <a:lstStyle/>
          <a:p>
            <a:fld id="{1E5FC915-BE5A-4EB3-82DA-AC78B42050A3}" type="datetime1">
              <a:rPr lang="en-GB" smtClean="0"/>
              <a:t>19/03/2021</a:t>
            </a:fld>
            <a:endParaRPr lang="en-GB"/>
          </a:p>
        </p:txBody>
      </p:sp>
      <p:sp>
        <p:nvSpPr>
          <p:cNvPr id="8" name="Footer Placeholder 7"/>
          <p:cNvSpPr>
            <a:spLocks noGrp="1"/>
          </p:cNvSpPr>
          <p:nvPr>
            <p:ph type="ftr" sz="quarter" idx="15"/>
          </p:nvPr>
        </p:nvSpPr>
        <p:spPr/>
        <p:txBody>
          <a:bodyPr/>
          <a:lstStyle/>
          <a:p>
            <a:endParaRPr lang="en-GB"/>
          </a:p>
        </p:txBody>
      </p:sp>
      <p:sp>
        <p:nvSpPr>
          <p:cNvPr id="9" name="Slide Number Placeholder 8"/>
          <p:cNvSpPr>
            <a:spLocks noGrp="1"/>
          </p:cNvSpPr>
          <p:nvPr>
            <p:ph type="sldNum" sz="quarter" idx="16"/>
          </p:nvPr>
        </p:nvSpPr>
        <p:spPr/>
        <p:txBody>
          <a:bodyPr/>
          <a:lstStyle/>
          <a:p>
            <a:r>
              <a:rPr lang="en-GB"/>
              <a:t>Page </a:t>
            </a:r>
            <a:fld id="{302605B7-3F1A-4572-9C17-ADEEF2829AFB}" type="slidenum">
              <a:rPr lang="en-GB" smtClean="0"/>
              <a:pPr/>
              <a:t>‹#›</a:t>
            </a:fld>
            <a:endParaRPr lang="en-GB"/>
          </a:p>
        </p:txBody>
      </p:sp>
    </p:spTree>
    <p:extLst>
      <p:ext uri="{BB962C8B-B14F-4D97-AF65-F5344CB8AC3E}">
        <p14:creationId xmlns:p14="http://schemas.microsoft.com/office/powerpoint/2010/main" val="186768942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9_Content &amp; image">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19339" y="116635"/>
            <a:ext cx="11969749" cy="6664325"/>
          </a:xfrm>
          <a:prstGeom prst="rect">
            <a:avLst/>
          </a:prstGeom>
        </p:spPr>
      </p:pic>
      <p:sp>
        <p:nvSpPr>
          <p:cNvPr id="6" name="Date Placeholder 5"/>
          <p:cNvSpPr>
            <a:spLocks noGrp="1"/>
          </p:cNvSpPr>
          <p:nvPr>
            <p:ph type="dt" sz="half" idx="18"/>
          </p:nvPr>
        </p:nvSpPr>
        <p:spPr/>
        <p:txBody>
          <a:bodyPr/>
          <a:lstStyle>
            <a:lvl1pPr>
              <a:defRPr/>
            </a:lvl1pPr>
          </a:lstStyle>
          <a:p>
            <a:fld id="{AB48993A-E91E-4650-A87A-D468511859B7}" type="datetime1">
              <a:rPr lang="en-GB" smtClean="0">
                <a:solidFill>
                  <a:srgbClr val="1E1E1E"/>
                </a:solidFill>
              </a:rPr>
              <a:pPr/>
              <a:t>19/03/2021</a:t>
            </a:fld>
            <a:endParaRPr lang="en-GB">
              <a:solidFill>
                <a:srgbClr val="1E1E1E"/>
              </a:solidFill>
            </a:endParaRPr>
          </a:p>
        </p:txBody>
      </p:sp>
      <p:sp>
        <p:nvSpPr>
          <p:cNvPr id="11" name="Slide Number Placeholder 10"/>
          <p:cNvSpPr>
            <a:spLocks noGrp="1"/>
          </p:cNvSpPr>
          <p:nvPr>
            <p:ph type="sldNum" sz="quarter" idx="20"/>
          </p:nvPr>
        </p:nvSpPr>
        <p:spPr/>
        <p:txBody>
          <a:bodyPr/>
          <a:lstStyle/>
          <a:p>
            <a:r>
              <a:rPr lang="en-GB">
                <a:solidFill>
                  <a:srgbClr val="1E1E1E"/>
                </a:solidFill>
              </a:rPr>
              <a:t>Page </a:t>
            </a:r>
            <a:fld id="{302605B7-3F1A-4572-9C17-ADEEF2829AFB}" type="slidenum">
              <a:rPr lang="en-GB" smtClean="0">
                <a:solidFill>
                  <a:srgbClr val="1E1E1E"/>
                </a:solidFill>
              </a:rPr>
              <a:pPr/>
              <a:t>‹#›</a:t>
            </a:fld>
            <a:endParaRPr lang="en-GB">
              <a:solidFill>
                <a:srgbClr val="1E1E1E"/>
              </a:solidFill>
            </a:endParaRPr>
          </a:p>
        </p:txBody>
      </p:sp>
      <p:sp>
        <p:nvSpPr>
          <p:cNvPr id="16" name="Saxo Bank"/>
          <p:cNvSpPr/>
          <p:nvPr userDrawn="1"/>
        </p:nvSpPr>
        <p:spPr>
          <a:xfrm>
            <a:off x="5735960" y="6474115"/>
            <a:ext cx="720080" cy="180000"/>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defTabSz="913874"/>
            <a:r>
              <a:rPr lang="en-US" sz="800" b="1" noProof="1">
                <a:solidFill>
                  <a:srgbClr val="1E1E1E"/>
                </a:solidFill>
                <a:ea typeface="Open Sans Light" panose="020B0604020202020204" charset="0"/>
                <a:cs typeface="Segoe UI" panose="020B0502040204020203" pitchFamily="34" charset="0"/>
              </a:rPr>
              <a:t>Saxo Group</a:t>
            </a:r>
          </a:p>
        </p:txBody>
      </p:sp>
    </p:spTree>
    <p:extLst>
      <p:ext uri="{BB962C8B-B14F-4D97-AF65-F5344CB8AC3E}">
        <p14:creationId xmlns:p14="http://schemas.microsoft.com/office/powerpoint/2010/main" val="991056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wo column content">
    <p:spTree>
      <p:nvGrpSpPr>
        <p:cNvPr id="1" name=""/>
        <p:cNvGrpSpPr/>
        <p:nvPr/>
      </p:nvGrpSpPr>
      <p:grpSpPr>
        <a:xfrm>
          <a:off x="0" y="0"/>
          <a:ext cx="0" cy="0"/>
          <a:chOff x="0" y="0"/>
          <a:chExt cx="0" cy="0"/>
        </a:xfrm>
      </p:grpSpPr>
      <p:sp>
        <p:nvSpPr>
          <p:cNvPr id="6" name="Title 1"/>
          <p:cNvSpPr>
            <a:spLocks noGrp="1"/>
          </p:cNvSpPr>
          <p:nvPr>
            <p:ph type="title" hasCustomPrompt="1"/>
          </p:nvPr>
        </p:nvSpPr>
        <p:spPr/>
        <p:txBody>
          <a:bodyPr/>
          <a:lstStyle/>
          <a:p>
            <a:r>
              <a:rPr lang="en-GB"/>
              <a:t>Click to add title</a:t>
            </a:r>
          </a:p>
        </p:txBody>
      </p:sp>
      <p:sp>
        <p:nvSpPr>
          <p:cNvPr id="15" name="Subtitle 2"/>
          <p:cNvSpPr>
            <a:spLocks noGrp="1"/>
          </p:cNvSpPr>
          <p:nvPr>
            <p:ph type="body" sz="quarter" idx="13" hasCustomPrompt="1"/>
          </p:nvPr>
        </p:nvSpPr>
        <p:spPr>
          <a:xfrm>
            <a:off x="482400" y="822804"/>
            <a:ext cx="11215688" cy="369974"/>
          </a:xfrm>
        </p:spPr>
        <p:txBody>
          <a:bodyPr>
            <a:noAutofit/>
          </a:bodyPr>
          <a:lstStyle>
            <a:lvl1pPr marL="0" indent="0">
              <a:buNone/>
              <a:defRPr sz="2200">
                <a:solidFill>
                  <a:schemeClr val="tx1"/>
                </a:solidFill>
                <a:latin typeface="Segoe UI" panose="020B0502040204020203" pitchFamily="34" charset="0"/>
                <a:ea typeface="Open Sans Light" panose="020B0306030504020204" pitchFamily="34" charset="0"/>
                <a:cs typeface="Segoe UI" panose="020B0502040204020203" pitchFamily="34" charset="0"/>
              </a:defRPr>
            </a:lvl1pPr>
          </a:lstStyle>
          <a:p>
            <a:r>
              <a:rPr lang="en-GB"/>
              <a:t>Click to add subtitle</a:t>
            </a:r>
          </a:p>
        </p:txBody>
      </p:sp>
      <p:sp>
        <p:nvSpPr>
          <p:cNvPr id="8" name="Content Placeholder 3"/>
          <p:cNvSpPr>
            <a:spLocks noGrp="1"/>
          </p:cNvSpPr>
          <p:nvPr>
            <p:ph sz="quarter" idx="17" hasCustomPrompt="1"/>
          </p:nvPr>
        </p:nvSpPr>
        <p:spPr>
          <a:xfrm>
            <a:off x="504828" y="1784352"/>
            <a:ext cx="5427663" cy="2257349"/>
          </a:xfrm>
        </p:spPr>
        <p:txBody>
          <a:bodyPr/>
          <a:lstStyle/>
          <a:p>
            <a:pPr lvl="0"/>
            <a:r>
              <a:rPr lang="en-GB"/>
              <a:t>Use TAB and SHIFT+TAB to jump between text- and bullet-levels. Click ENTER and TAB for next level</a:t>
            </a:r>
          </a:p>
          <a:p>
            <a:pPr lvl="1"/>
            <a:r>
              <a:rPr lang="en-GB"/>
              <a:t>Second level</a:t>
            </a:r>
          </a:p>
          <a:p>
            <a:pPr lvl="2"/>
            <a:r>
              <a:rPr lang="en-GB"/>
              <a:t>Third level</a:t>
            </a:r>
          </a:p>
          <a:p>
            <a:pPr lvl="3"/>
            <a:r>
              <a:rPr lang="en-GB"/>
              <a:t>Fourth level</a:t>
            </a:r>
          </a:p>
          <a:p>
            <a:pPr lvl="4"/>
            <a:r>
              <a:rPr lang="en-GB"/>
              <a:t>Fifth level</a:t>
            </a:r>
          </a:p>
        </p:txBody>
      </p:sp>
      <p:sp>
        <p:nvSpPr>
          <p:cNvPr id="17" name="Content Placeholder 4"/>
          <p:cNvSpPr>
            <a:spLocks noGrp="1"/>
          </p:cNvSpPr>
          <p:nvPr>
            <p:ph sz="quarter" idx="19" hasCustomPrompt="1"/>
          </p:nvPr>
        </p:nvSpPr>
        <p:spPr>
          <a:xfrm>
            <a:off x="6257928" y="1784352"/>
            <a:ext cx="5427663" cy="2257349"/>
          </a:xfrm>
        </p:spPr>
        <p:txBody>
          <a:bodyPr/>
          <a:lstStyle/>
          <a:p>
            <a:pPr lvl="0"/>
            <a:r>
              <a:rPr lang="en-GB"/>
              <a:t>Use TAB and SHIFT+TAB to jump between text- and bullet-levels. Click ENTER and TAB for next level</a:t>
            </a:r>
          </a:p>
          <a:p>
            <a:pPr lvl="1"/>
            <a:r>
              <a:rPr lang="en-GB"/>
              <a:t>Second level</a:t>
            </a:r>
          </a:p>
          <a:p>
            <a:pPr lvl="2"/>
            <a:r>
              <a:rPr lang="en-GB"/>
              <a:t>Third level</a:t>
            </a:r>
          </a:p>
          <a:p>
            <a:pPr lvl="3"/>
            <a:r>
              <a:rPr lang="en-GB"/>
              <a:t>Fourth level</a:t>
            </a:r>
          </a:p>
          <a:p>
            <a:pPr lvl="4"/>
            <a:r>
              <a:rPr lang="en-GB"/>
              <a:t>Fifth level</a:t>
            </a:r>
          </a:p>
        </p:txBody>
      </p:sp>
      <p:sp>
        <p:nvSpPr>
          <p:cNvPr id="4" name="Date Placeholder 3"/>
          <p:cNvSpPr>
            <a:spLocks noGrp="1"/>
          </p:cNvSpPr>
          <p:nvPr>
            <p:ph type="dt" sz="half" idx="15"/>
          </p:nvPr>
        </p:nvSpPr>
        <p:spPr/>
        <p:txBody>
          <a:bodyPr/>
          <a:lstStyle/>
          <a:p>
            <a:fld id="{6420E78F-6CB8-4E6E-9AE6-049BACB7C2EC}" type="datetime1">
              <a:rPr lang="en-GB" smtClean="0"/>
              <a:t>19/03/2021</a:t>
            </a:fld>
            <a:endParaRPr lang="en-GB"/>
          </a:p>
        </p:txBody>
      </p:sp>
      <p:sp>
        <p:nvSpPr>
          <p:cNvPr id="5" name="Footer Placeholder 4"/>
          <p:cNvSpPr>
            <a:spLocks noGrp="1"/>
          </p:cNvSpPr>
          <p:nvPr>
            <p:ph type="ftr" sz="quarter" idx="16"/>
          </p:nvPr>
        </p:nvSpPr>
        <p:spPr/>
        <p:txBody>
          <a:bodyPr/>
          <a:lstStyle/>
          <a:p>
            <a:endParaRPr lang="en-GB"/>
          </a:p>
        </p:txBody>
      </p:sp>
      <p:sp>
        <p:nvSpPr>
          <p:cNvPr id="11" name="Slide Number Placeholder 10"/>
          <p:cNvSpPr>
            <a:spLocks noGrp="1"/>
          </p:cNvSpPr>
          <p:nvPr>
            <p:ph type="sldNum" sz="quarter" idx="18"/>
          </p:nvPr>
        </p:nvSpPr>
        <p:spPr/>
        <p:txBody>
          <a:bodyPr/>
          <a:lstStyle/>
          <a:p>
            <a:r>
              <a:rPr lang="en-GB"/>
              <a:t>Page </a:t>
            </a:r>
            <a:fld id="{302605B7-3F1A-4572-9C17-ADEEF2829AFB}" type="slidenum">
              <a:rPr lang="en-GB" smtClean="0"/>
              <a:pPr/>
              <a:t>‹#›</a:t>
            </a:fld>
            <a:endParaRPr lang="en-GB"/>
          </a:p>
        </p:txBody>
      </p:sp>
    </p:spTree>
    <p:extLst>
      <p:ext uri="{BB962C8B-B14F-4D97-AF65-F5344CB8AC3E}">
        <p14:creationId xmlns:p14="http://schemas.microsoft.com/office/powerpoint/2010/main" val="739860777"/>
      </p:ext>
    </p:extLst>
  </p:cSld>
  <p:clrMapOvr>
    <a:masterClrMapping/>
  </p:clrMapOvr>
  <p:extLst>
    <p:ext uri="{DCECCB84-F9BA-43D5-87BE-67443E8EF086}">
      <p15:sldGuideLst xmlns:p15="http://schemas.microsoft.com/office/powerpoint/2012/main">
        <p15:guide id="1" pos="3942">
          <p15:clr>
            <a:srgbClr val="FBAE40"/>
          </p15:clr>
        </p15:guide>
        <p15:guide id="2" pos="373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with photo and til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573E2C8-2E29-4072-B66C-45FEF7A95FBE}"/>
              </a:ext>
            </a:extLst>
          </p:cNvPr>
          <p:cNvPicPr>
            <a:picLocks noChangeAspect="1"/>
          </p:cNvPicPr>
          <p:nvPr userDrawn="1"/>
        </p:nvPicPr>
        <p:blipFill>
          <a:blip r:embed="rId2"/>
          <a:stretch>
            <a:fillRect/>
          </a:stretch>
        </p:blipFill>
        <p:spPr>
          <a:xfrm>
            <a:off x="866" y="0"/>
            <a:ext cx="12190271" cy="6858000"/>
          </a:xfrm>
          <a:prstGeom prst="rect">
            <a:avLst/>
          </a:prstGeom>
        </p:spPr>
      </p:pic>
      <p:sp>
        <p:nvSpPr>
          <p:cNvPr id="10" name="Rectangle 9"/>
          <p:cNvSpPr/>
          <p:nvPr userDrawn="1"/>
        </p:nvSpPr>
        <p:spPr bwMode="auto">
          <a:xfrm>
            <a:off x="4" y="0"/>
            <a:ext cx="6912430" cy="6858000"/>
          </a:xfrm>
          <a:prstGeom prst="rect">
            <a:avLst/>
          </a:prstGeom>
          <a:gradFill flip="none" rotWithShape="1">
            <a:gsLst>
              <a:gs pos="22000">
                <a:srgbClr val="000000">
                  <a:alpha val="47000"/>
                </a:srgbClr>
              </a:gs>
              <a:gs pos="89000">
                <a:srgbClr val="000000">
                  <a:alpha val="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4" y="2648455"/>
            <a:ext cx="6274911" cy="1793104"/>
          </a:xfrm>
          <a:noFill/>
        </p:spPr>
        <p:txBody>
          <a:bodyPr lIns="146304" tIns="91440" rIns="146304" bIns="91440" anchor="t" anchorCtr="0"/>
          <a:lstStyle>
            <a:lvl1pPr>
              <a:defRPr sz="4703" spc="-98" baseline="0">
                <a:solidFill>
                  <a:schemeClr val="bg1"/>
                </a:solidFill>
              </a:defRPr>
            </a:lvl1pPr>
          </a:lstStyle>
          <a:p>
            <a:r>
              <a:rPr lang="en-US"/>
              <a:t>Presentation title</a:t>
            </a:r>
          </a:p>
        </p:txBody>
      </p:sp>
      <p:sp>
        <p:nvSpPr>
          <p:cNvPr id="3" name="Text Placeholder 2"/>
          <p:cNvSpPr>
            <a:spLocks noGrp="1"/>
          </p:cNvSpPr>
          <p:nvPr>
            <p:ph type="body" sz="quarter" idx="14" hasCustomPrompt="1"/>
          </p:nvPr>
        </p:nvSpPr>
        <p:spPr bwMode="auto">
          <a:xfrm>
            <a:off x="267683" y="4773828"/>
            <a:ext cx="6276530" cy="543185"/>
          </a:xfrm>
        </p:spPr>
        <p:txBody>
          <a:bodyPr wrap="square" lIns="164592" tIns="109728" rIns="164592" bIns="109728">
            <a:spAutoFit/>
          </a:bodyPr>
          <a:lstStyle>
            <a:lvl1pPr marL="0" indent="0">
              <a:spcBef>
                <a:spcPts val="0"/>
              </a:spcBef>
              <a:buNone/>
              <a:defRPr sz="2353">
                <a:solidFill>
                  <a:schemeClr val="bg1"/>
                </a:solidFill>
                <a:latin typeface="+mn-lt"/>
              </a:defRPr>
            </a:lvl1pPr>
          </a:lstStyle>
          <a:p>
            <a:pPr lvl="0"/>
            <a:r>
              <a:rPr lang="en-US"/>
              <a:t>Speaker name</a:t>
            </a:r>
          </a:p>
        </p:txBody>
      </p:sp>
      <p:pic>
        <p:nvPicPr>
          <p:cNvPr id="8" name="MS logo white - EMF"/>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1634" y="6111775"/>
            <a:ext cx="1423303" cy="304828"/>
          </a:xfrm>
          <a:prstGeom prst="rect">
            <a:avLst/>
          </a:prstGeom>
        </p:spPr>
      </p:pic>
    </p:spTree>
    <p:extLst>
      <p:ext uri="{BB962C8B-B14F-4D97-AF65-F5344CB8AC3E}">
        <p14:creationId xmlns:p14="http://schemas.microsoft.com/office/powerpoint/2010/main" val="3465821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Empty (only footers)">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C24A3269-3A7F-49C4-83F1-E084938A6F05}" type="datetime1">
              <a:rPr lang="en-GB" smtClean="0"/>
              <a:t>19/03/2021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r>
              <a:rPr lang="en-GB"/>
              <a:t>Page </a:t>
            </a:r>
            <a:fld id="{302605B7-3F1A-4572-9C17-ADEEF2829AFB}" type="slidenum">
              <a:rPr lang="en-GB" smtClean="0"/>
              <a:pPr/>
              <a:t>‹#›</a:t>
            </a:fld>
            <a:endParaRPr lang="en-GB"/>
          </a:p>
        </p:txBody>
      </p:sp>
    </p:spTree>
    <p:extLst>
      <p:ext uri="{BB962C8B-B14F-4D97-AF65-F5344CB8AC3E}">
        <p14:creationId xmlns:p14="http://schemas.microsoft.com/office/powerpoint/2010/main" val="300407731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cSld name="Title Only stag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CD0DDC16-BBB9-486F-A6F2-9C2AED9A5532}"/>
              </a:ext>
            </a:extLst>
          </p:cNvPr>
          <p:cNvSpPr/>
          <p:nvPr userDrawn="1"/>
        </p:nvSpPr>
        <p:spPr>
          <a:xfrm>
            <a:off x="-1" y="-7780"/>
            <a:ext cx="6096000" cy="6865783"/>
          </a:xfrm>
          <a:prstGeom prst="rect">
            <a:avLst/>
          </a:prstGeom>
          <a:solidFill>
            <a:schemeClr val="tx2">
              <a:alpha val="7000"/>
            </a:schemeClr>
          </a:solidFill>
          <a:ln w="12700" cap="flat" cmpd="sng" algn="ctr">
            <a:noFill/>
            <a:prstDash val="solid"/>
            <a:miter lim="800000"/>
          </a:ln>
          <a:effectLst/>
        </p:spPr>
        <p:txBody>
          <a:bodyPr rtlCol="0" anchor="ctr"/>
          <a:lstStyle/>
          <a:p>
            <a:pPr marL="0" marR="0" lvl="0" indent="0" algn="ctr" defTabSz="913698"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Segoe UI"/>
              <a:ea typeface="+mn-ea"/>
              <a:cs typeface="+mn-cs"/>
            </a:endParaRPr>
          </a:p>
        </p:txBody>
      </p:sp>
      <p:sp>
        <p:nvSpPr>
          <p:cNvPr id="2" name="Title 1"/>
          <p:cNvSpPr>
            <a:spLocks noGrp="1"/>
          </p:cNvSpPr>
          <p:nvPr>
            <p:ph type="title"/>
          </p:nvPr>
        </p:nvSpPr>
        <p:spPr>
          <a:xfrm>
            <a:off x="269240" y="289516"/>
            <a:ext cx="5602653" cy="1107996"/>
          </a:xfrm>
        </p:spPr>
        <p:txBody>
          <a:bodyPr/>
          <a:lstStyle>
            <a:lvl1pPr>
              <a:defRPr>
                <a:solidFill>
                  <a:schemeClr val="tx2"/>
                </a:solidFill>
              </a:defRPr>
            </a:lvl1pPr>
          </a:lstStyle>
          <a:p>
            <a:r>
              <a:rPr lang="en-US"/>
              <a:t>Click to edit Master title style</a:t>
            </a:r>
          </a:p>
        </p:txBody>
      </p:sp>
    </p:spTree>
    <p:extLst>
      <p:ext uri="{BB962C8B-B14F-4D97-AF65-F5344CB8AC3E}">
        <p14:creationId xmlns:p14="http://schemas.microsoft.com/office/powerpoint/2010/main" val="128726540"/>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userDrawn="1">
  <p:cSld name="5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1"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1" spc="-78" baseline="0">
                <a:solidFill>
                  <a:schemeClr val="bg1"/>
                </a:solidFill>
              </a:defRPr>
            </a:lvl1pPr>
          </a:lstStyle>
          <a:p>
            <a:r>
              <a:rPr lang="en-US"/>
              <a:t>Presentation title</a:t>
            </a:r>
          </a:p>
        </p:txBody>
      </p:sp>
      <p:grpSp>
        <p:nvGrpSpPr>
          <p:cNvPr id="49" name="Group 48"/>
          <p:cNvGrpSpPr/>
          <p:nvPr userDrawn="1"/>
        </p:nvGrpSpPr>
        <p:grpSpPr>
          <a:xfrm>
            <a:off x="9076073" y="1662046"/>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13112483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Title and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rgbClr val="0078D7"/>
                </a:solidFill>
              </a:defRPr>
            </a:lvl1pPr>
          </a:lstStyle>
          <a:p>
            <a:r>
              <a:rPr lang="en-US"/>
              <a:t>Click to edit Master title style</a:t>
            </a:r>
          </a:p>
        </p:txBody>
      </p:sp>
      <p:sp>
        <p:nvSpPr>
          <p:cNvPr id="6" name="Text Placeholder 5"/>
          <p:cNvSpPr>
            <a:spLocks noGrp="1"/>
          </p:cNvSpPr>
          <p:nvPr>
            <p:ph type="body" sz="quarter" idx="10"/>
          </p:nvPr>
        </p:nvSpPr>
        <p:spPr>
          <a:xfrm>
            <a:off x="358570" y="1344828"/>
            <a:ext cx="11474238" cy="1795300"/>
          </a:xfrm>
        </p:spPr>
        <p:txBody>
          <a:bodyPr>
            <a:spAutoFit/>
          </a:bodyPr>
          <a:lstStyle>
            <a:lvl1pPr marL="0" indent="0">
              <a:spcBef>
                <a:spcPts val="588"/>
              </a:spcBef>
              <a:buNone/>
              <a:defRPr sz="2745" spc="-29" baseline="0">
                <a:solidFill>
                  <a:srgbClr val="0072C6"/>
                </a:solidFill>
                <a:latin typeface="+mj-lt"/>
              </a:defRPr>
            </a:lvl1pPr>
            <a:lvl2pPr marL="0" indent="0">
              <a:spcBef>
                <a:spcPts val="588"/>
              </a:spcBef>
              <a:buFontTx/>
              <a:buNone/>
              <a:defRPr sz="1961"/>
            </a:lvl2pPr>
            <a:lvl3pPr marL="224054" indent="0">
              <a:spcBef>
                <a:spcPts val="588"/>
              </a:spcBef>
              <a:buNone/>
              <a:defRPr/>
            </a:lvl3pPr>
            <a:lvl4pPr marL="448107" indent="0">
              <a:spcBef>
                <a:spcPts val="588"/>
              </a:spcBef>
              <a:buNone/>
              <a:defRPr/>
            </a:lvl4pPr>
            <a:lvl5pPr marL="672161" indent="0">
              <a:spcBef>
                <a:spcPts val="588"/>
              </a:spcBef>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1297661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Title and subhead">
    <p:spTree>
      <p:nvGrpSpPr>
        <p:cNvPr id="1" name=""/>
        <p:cNvGrpSpPr/>
        <p:nvPr/>
      </p:nvGrpSpPr>
      <p:grpSpPr>
        <a:xfrm>
          <a:off x="0" y="0"/>
          <a:ext cx="0" cy="0"/>
          <a:chOff x="0" y="0"/>
          <a:chExt cx="0" cy="0"/>
        </a:xfrm>
      </p:grpSpPr>
      <p:sp>
        <p:nvSpPr>
          <p:cNvPr id="2" name="Title 1"/>
          <p:cNvSpPr>
            <a:spLocks noGrp="1"/>
          </p:cNvSpPr>
          <p:nvPr>
            <p:ph type="title"/>
          </p:nvPr>
        </p:nvSpPr>
        <p:spPr>
          <a:xfrm>
            <a:off x="358570" y="358622"/>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8"/>
            <a:ext cx="11474238" cy="564835"/>
          </a:xfrm>
        </p:spPr>
        <p:txBody>
          <a:bodyPr/>
          <a:lstStyle>
            <a:lvl1pPr marL="0" indent="0">
              <a:buNone/>
              <a:defRPr sz="2745" spc="-29" baseline="0">
                <a:solidFill>
                  <a:schemeClr val="tx1"/>
                </a:solidFill>
                <a:latin typeface="+mj-lt"/>
              </a:defRPr>
            </a:lvl1pPr>
          </a:lstStyle>
          <a:p>
            <a:pPr lvl="0"/>
            <a:r>
              <a:rPr lang="en-US"/>
              <a:t>Click to edit Master subhead style</a:t>
            </a:r>
          </a:p>
        </p:txBody>
      </p:sp>
    </p:spTree>
    <p:extLst>
      <p:ext uri="{BB962C8B-B14F-4D97-AF65-F5344CB8AC3E}">
        <p14:creationId xmlns:p14="http://schemas.microsoft.com/office/powerpoint/2010/main" val="40753027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Text and illustration A">
    <p:spTree>
      <p:nvGrpSpPr>
        <p:cNvPr id="1" name=""/>
        <p:cNvGrpSpPr/>
        <p:nvPr/>
      </p:nvGrpSpPr>
      <p:grpSpPr>
        <a:xfrm>
          <a:off x="0" y="0"/>
          <a:ext cx="0" cy="0"/>
          <a:chOff x="0" y="0"/>
          <a:chExt cx="0" cy="0"/>
        </a:xfrm>
      </p:grpSpPr>
      <p:pic>
        <p:nvPicPr>
          <p:cNvPr id="4" name="Picture 3"/>
          <p:cNvPicPr>
            <a:picLocks/>
          </p:cNvPicPr>
          <p:nvPr userDrawn="1"/>
        </p:nvPicPr>
        <p:blipFill>
          <a:blip r:embed="rId2"/>
          <a:stretch>
            <a:fillRect/>
          </a:stretch>
        </p:blipFill>
        <p:spPr>
          <a:xfrm>
            <a:off x="0" y="1"/>
            <a:ext cx="12191377" cy="6858623"/>
          </a:xfrm>
          <a:prstGeom prst="rect">
            <a:avLst/>
          </a:prstGeom>
        </p:spPr>
      </p:pic>
      <p:sp>
        <p:nvSpPr>
          <p:cNvPr id="2" name="Title 1"/>
          <p:cNvSpPr>
            <a:spLocks noGrp="1"/>
          </p:cNvSpPr>
          <p:nvPr>
            <p:ph type="title"/>
          </p:nvPr>
        </p:nvSpPr>
        <p:spPr>
          <a:xfrm>
            <a:off x="358571" y="717242"/>
            <a:ext cx="7619611" cy="603538"/>
          </a:xfrm>
        </p:spPr>
        <p:txBody>
          <a:bodyPr>
            <a:spAutoFit/>
          </a:bodyPr>
          <a:lstStyle>
            <a:lvl1pPr>
              <a:lnSpc>
                <a:spcPct val="100000"/>
              </a:lnSpc>
              <a:defRPr sz="2745" spc="-29" baseline="0">
                <a:solidFill>
                  <a:schemeClr val="tx1">
                    <a:lumMod val="50000"/>
                  </a:schemeClr>
                </a:solidFill>
                <a:latin typeface="+mj-lt"/>
              </a:defRPr>
            </a:lvl1pPr>
          </a:lstStyle>
          <a:p>
            <a:r>
              <a:rPr lang="en-US"/>
              <a:t>Click to edit Master title style</a:t>
            </a:r>
          </a:p>
        </p:txBody>
      </p:sp>
      <p:pic>
        <p:nvPicPr>
          <p:cNvPr id="3" name="Picture 2"/>
          <p:cNvPicPr>
            <a:picLocks noChangeAspect="1"/>
          </p:cNvPicPr>
          <p:nvPr userDrawn="1"/>
        </p:nvPicPr>
        <p:blipFill>
          <a:blip r:embed="rId3"/>
          <a:stretch>
            <a:fillRect/>
          </a:stretch>
        </p:blipFill>
        <p:spPr>
          <a:xfrm>
            <a:off x="4404746" y="3429311"/>
            <a:ext cx="7201599" cy="3436783"/>
          </a:xfrm>
          <a:prstGeom prst="rect">
            <a:avLst/>
          </a:prstGeom>
        </p:spPr>
      </p:pic>
    </p:spTree>
    <p:extLst>
      <p:ext uri="{BB962C8B-B14F-4D97-AF65-F5344CB8AC3E}">
        <p14:creationId xmlns:p14="http://schemas.microsoft.com/office/powerpoint/2010/main" val="2006811464"/>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userDrawn="1">
  <p:cSld name="5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1439418"/>
            <a:ext cx="9419208" cy="510524"/>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27568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27568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 Placeholder 9">
            <a:extLst>
              <a:ext uri="{FF2B5EF4-FFF2-40B4-BE49-F238E27FC236}">
                <a16:creationId xmlns:a16="http://schemas.microsoft.com/office/drawing/2014/main" id="{54B9CF78-A186-D445-9293-DB69239F7C3B}"/>
              </a:ext>
            </a:extLst>
          </p:cNvPr>
          <p:cNvSpPr>
            <a:spLocks noGrp="1"/>
          </p:cNvSpPr>
          <p:nvPr>
            <p:ph type="body" sz="quarter" idx="20" hasCustomPrompt="1"/>
          </p:nvPr>
        </p:nvSpPr>
        <p:spPr>
          <a:xfrm>
            <a:off x="2173696" y="2491814"/>
            <a:ext cx="9419208" cy="510524"/>
          </a:xfrm>
        </p:spPr>
        <p:txBody>
          <a:bodyPr lIns="274320" anchor="ctr"/>
          <a:lstStyle>
            <a:lvl1pPr marL="0" indent="0" algn="l">
              <a:buNone/>
              <a:defRPr/>
            </a:lvl1pPr>
          </a:lstStyle>
          <a:p>
            <a:pPr lvl="0"/>
            <a:r>
              <a:rPr lang="en-US"/>
              <a:t>Click to add text</a:t>
            </a:r>
          </a:p>
        </p:txBody>
      </p:sp>
      <p:sp>
        <p:nvSpPr>
          <p:cNvPr id="30" name="Rectangle 29">
            <a:extLst>
              <a:ext uri="{FF2B5EF4-FFF2-40B4-BE49-F238E27FC236}">
                <a16:creationId xmlns:a16="http://schemas.microsoft.com/office/drawing/2014/main" id="{B410D8D3-85A2-B64C-8408-7D796D18CCBE}"/>
              </a:ext>
            </a:extLst>
          </p:cNvPr>
          <p:cNvSpPr/>
          <p:nvPr userDrawn="1"/>
        </p:nvSpPr>
        <p:spPr bwMode="auto">
          <a:xfrm>
            <a:off x="-13880" y="232808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1" name="Rectangle 30">
            <a:extLst>
              <a:ext uri="{FF2B5EF4-FFF2-40B4-BE49-F238E27FC236}">
                <a16:creationId xmlns:a16="http://schemas.microsoft.com/office/drawing/2014/main" id="{5837222B-CE0A-5A4F-B112-13E6FAF0ACA7}"/>
              </a:ext>
            </a:extLst>
          </p:cNvPr>
          <p:cNvSpPr/>
          <p:nvPr userDrawn="1"/>
        </p:nvSpPr>
        <p:spPr bwMode="auto">
          <a:xfrm>
            <a:off x="-13880" y="232808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3" name="Text Placeholder 9">
            <a:extLst>
              <a:ext uri="{FF2B5EF4-FFF2-40B4-BE49-F238E27FC236}">
                <a16:creationId xmlns:a16="http://schemas.microsoft.com/office/drawing/2014/main" id="{A94A1737-6C13-254B-81C7-AE1A183586D9}"/>
              </a:ext>
            </a:extLst>
          </p:cNvPr>
          <p:cNvSpPr>
            <a:spLocks noGrp="1"/>
          </p:cNvSpPr>
          <p:nvPr>
            <p:ph type="body" sz="quarter" idx="22" hasCustomPrompt="1"/>
          </p:nvPr>
        </p:nvSpPr>
        <p:spPr>
          <a:xfrm>
            <a:off x="2173696" y="3544208"/>
            <a:ext cx="9419208" cy="510524"/>
          </a:xfrm>
        </p:spPr>
        <p:txBody>
          <a:bodyPr lIns="274320" anchor="ctr"/>
          <a:lstStyle>
            <a:lvl1pPr marL="0" indent="0" algn="l">
              <a:buNone/>
              <a:defRPr/>
            </a:lvl1pPr>
          </a:lstStyle>
          <a:p>
            <a:pPr lvl="0"/>
            <a:r>
              <a:rPr lang="en-US"/>
              <a:t>Click to add text</a:t>
            </a:r>
          </a:p>
        </p:txBody>
      </p:sp>
      <p:sp>
        <p:nvSpPr>
          <p:cNvPr id="34" name="Rectangle 33">
            <a:extLst>
              <a:ext uri="{FF2B5EF4-FFF2-40B4-BE49-F238E27FC236}">
                <a16:creationId xmlns:a16="http://schemas.microsoft.com/office/drawing/2014/main" id="{9D3F92D6-00CD-D440-A6C8-E7B5C9FC5F18}"/>
              </a:ext>
            </a:extLst>
          </p:cNvPr>
          <p:cNvSpPr/>
          <p:nvPr userDrawn="1"/>
        </p:nvSpPr>
        <p:spPr bwMode="auto">
          <a:xfrm>
            <a:off x="-13880" y="338047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5" name="Rectangle 34">
            <a:extLst>
              <a:ext uri="{FF2B5EF4-FFF2-40B4-BE49-F238E27FC236}">
                <a16:creationId xmlns:a16="http://schemas.microsoft.com/office/drawing/2014/main" id="{2CD3FC8B-DA32-6947-BC78-5E97FCB0F35A}"/>
              </a:ext>
            </a:extLst>
          </p:cNvPr>
          <p:cNvSpPr/>
          <p:nvPr userDrawn="1"/>
        </p:nvSpPr>
        <p:spPr bwMode="auto">
          <a:xfrm>
            <a:off x="-13880" y="338047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7" name="Text Placeholder 9">
            <a:extLst>
              <a:ext uri="{FF2B5EF4-FFF2-40B4-BE49-F238E27FC236}">
                <a16:creationId xmlns:a16="http://schemas.microsoft.com/office/drawing/2014/main" id="{7E4DE122-B7D9-E24C-9C45-BB9068A10572}"/>
              </a:ext>
            </a:extLst>
          </p:cNvPr>
          <p:cNvSpPr>
            <a:spLocks noGrp="1"/>
          </p:cNvSpPr>
          <p:nvPr>
            <p:ph type="body" sz="quarter" idx="24" hasCustomPrompt="1"/>
          </p:nvPr>
        </p:nvSpPr>
        <p:spPr>
          <a:xfrm>
            <a:off x="2173696" y="4596604"/>
            <a:ext cx="9419208" cy="510524"/>
          </a:xfrm>
        </p:spPr>
        <p:txBody>
          <a:bodyPr lIns="274320" anchor="ctr"/>
          <a:lstStyle>
            <a:lvl1pPr marL="0" indent="0" algn="l">
              <a:buNone/>
              <a:defRPr/>
            </a:lvl1pPr>
          </a:lstStyle>
          <a:p>
            <a:pPr lvl="0"/>
            <a:r>
              <a:rPr lang="en-US"/>
              <a:t>Click to add text</a:t>
            </a:r>
          </a:p>
        </p:txBody>
      </p:sp>
      <p:sp>
        <p:nvSpPr>
          <p:cNvPr id="38" name="Rectangle 37">
            <a:extLst>
              <a:ext uri="{FF2B5EF4-FFF2-40B4-BE49-F238E27FC236}">
                <a16:creationId xmlns:a16="http://schemas.microsoft.com/office/drawing/2014/main" id="{6C309DA8-D206-7347-A135-B6D3722260E4}"/>
              </a:ext>
            </a:extLst>
          </p:cNvPr>
          <p:cNvSpPr/>
          <p:nvPr userDrawn="1"/>
        </p:nvSpPr>
        <p:spPr bwMode="auto">
          <a:xfrm>
            <a:off x="-13880" y="4432874"/>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39" name="Rectangle 38">
            <a:extLst>
              <a:ext uri="{FF2B5EF4-FFF2-40B4-BE49-F238E27FC236}">
                <a16:creationId xmlns:a16="http://schemas.microsoft.com/office/drawing/2014/main" id="{A68936C0-EEED-1C4F-8276-54E23EBD9F29}"/>
              </a:ext>
            </a:extLst>
          </p:cNvPr>
          <p:cNvSpPr/>
          <p:nvPr userDrawn="1"/>
        </p:nvSpPr>
        <p:spPr bwMode="auto">
          <a:xfrm>
            <a:off x="-13880" y="4432874"/>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Text Placeholder 9">
            <a:extLst>
              <a:ext uri="{FF2B5EF4-FFF2-40B4-BE49-F238E27FC236}">
                <a16:creationId xmlns:a16="http://schemas.microsoft.com/office/drawing/2014/main" id="{C71748D1-F059-1543-A6CA-B1FA05354CFC}"/>
              </a:ext>
            </a:extLst>
          </p:cNvPr>
          <p:cNvSpPr>
            <a:spLocks noGrp="1"/>
          </p:cNvSpPr>
          <p:nvPr>
            <p:ph type="body" sz="quarter" idx="28" hasCustomPrompt="1"/>
          </p:nvPr>
        </p:nvSpPr>
        <p:spPr>
          <a:xfrm>
            <a:off x="2173696" y="5654469"/>
            <a:ext cx="9419208" cy="510524"/>
          </a:xfrm>
        </p:spPr>
        <p:txBody>
          <a:bodyPr lIns="274320" anchor="ctr"/>
          <a:lstStyle>
            <a:lvl1pPr marL="0" indent="0" algn="l">
              <a:buNone/>
              <a:defRPr/>
            </a:lvl1pPr>
          </a:lstStyle>
          <a:p>
            <a:pPr lvl="0"/>
            <a:r>
              <a:rPr lang="en-US"/>
              <a:t>Click to add text</a:t>
            </a:r>
          </a:p>
        </p:txBody>
      </p:sp>
      <p:sp>
        <p:nvSpPr>
          <p:cNvPr id="21" name="Rectangle 20">
            <a:extLst>
              <a:ext uri="{FF2B5EF4-FFF2-40B4-BE49-F238E27FC236}">
                <a16:creationId xmlns:a16="http://schemas.microsoft.com/office/drawing/2014/main" id="{1AEB8D59-47DA-6849-A0FA-9AAB4F9EA41A}"/>
              </a:ext>
            </a:extLst>
          </p:cNvPr>
          <p:cNvSpPr/>
          <p:nvPr userDrawn="1"/>
        </p:nvSpPr>
        <p:spPr bwMode="auto">
          <a:xfrm>
            <a:off x="-13880" y="5490739"/>
            <a:ext cx="1971675" cy="84139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Rectangle 21">
            <a:extLst>
              <a:ext uri="{FF2B5EF4-FFF2-40B4-BE49-F238E27FC236}">
                <a16:creationId xmlns:a16="http://schemas.microsoft.com/office/drawing/2014/main" id="{BB6CDEA1-4537-7240-9574-90F4D15E037D}"/>
              </a:ext>
            </a:extLst>
          </p:cNvPr>
          <p:cNvSpPr/>
          <p:nvPr userDrawn="1"/>
        </p:nvSpPr>
        <p:spPr bwMode="auto">
          <a:xfrm>
            <a:off x="-13880" y="5490739"/>
            <a:ext cx="1846054" cy="841391"/>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Content Placeholder 54">
            <a:extLst>
              <a:ext uri="{FF2B5EF4-FFF2-40B4-BE49-F238E27FC236}">
                <a16:creationId xmlns:a16="http://schemas.microsoft.com/office/drawing/2014/main" id="{00691BC6-2734-5447-AF2B-AD3F0A2E177C}"/>
              </a:ext>
            </a:extLst>
          </p:cNvPr>
          <p:cNvSpPr>
            <a:spLocks noGrp="1"/>
          </p:cNvSpPr>
          <p:nvPr>
            <p:ph sz="quarter" idx="29" hasCustomPrompt="1"/>
          </p:nvPr>
        </p:nvSpPr>
        <p:spPr>
          <a:xfrm>
            <a:off x="514755" y="1237478"/>
            <a:ext cx="914400" cy="914400"/>
          </a:xfrm>
        </p:spPr>
        <p:txBody>
          <a:bodyPr anchor="ctr">
            <a:noAutofit/>
          </a:bodyPr>
          <a:lstStyle>
            <a:lvl1pPr marL="0" indent="0" algn="ctr">
              <a:buNone/>
              <a:defRPr sz="1050"/>
            </a:lvl1pPr>
          </a:lstStyle>
          <a:p>
            <a:pPr lvl="0"/>
            <a:r>
              <a:rPr lang="en-US"/>
              <a:t>content</a:t>
            </a:r>
          </a:p>
        </p:txBody>
      </p:sp>
      <p:sp>
        <p:nvSpPr>
          <p:cNvPr id="25" name="Content Placeholder 54">
            <a:extLst>
              <a:ext uri="{FF2B5EF4-FFF2-40B4-BE49-F238E27FC236}">
                <a16:creationId xmlns:a16="http://schemas.microsoft.com/office/drawing/2014/main" id="{0261FCE4-0153-AA41-8A4B-7E891905315E}"/>
              </a:ext>
            </a:extLst>
          </p:cNvPr>
          <p:cNvSpPr>
            <a:spLocks noGrp="1"/>
          </p:cNvSpPr>
          <p:nvPr>
            <p:ph sz="quarter" idx="30" hasCustomPrompt="1"/>
          </p:nvPr>
        </p:nvSpPr>
        <p:spPr>
          <a:xfrm>
            <a:off x="514755" y="2291579"/>
            <a:ext cx="914400" cy="914400"/>
          </a:xfrm>
        </p:spPr>
        <p:txBody>
          <a:bodyPr anchor="ctr">
            <a:noAutofit/>
          </a:bodyPr>
          <a:lstStyle>
            <a:lvl1pPr marL="0" indent="0" algn="ctr">
              <a:buNone/>
              <a:defRPr sz="1050"/>
            </a:lvl1pPr>
          </a:lstStyle>
          <a:p>
            <a:pPr lvl="0"/>
            <a:r>
              <a:rPr lang="en-US"/>
              <a:t>content</a:t>
            </a:r>
          </a:p>
        </p:txBody>
      </p:sp>
      <p:sp>
        <p:nvSpPr>
          <p:cNvPr id="27" name="Content Placeholder 54">
            <a:extLst>
              <a:ext uri="{FF2B5EF4-FFF2-40B4-BE49-F238E27FC236}">
                <a16:creationId xmlns:a16="http://schemas.microsoft.com/office/drawing/2014/main" id="{10F51166-450A-3046-BA60-836128B08EF0}"/>
              </a:ext>
            </a:extLst>
          </p:cNvPr>
          <p:cNvSpPr>
            <a:spLocks noGrp="1"/>
          </p:cNvSpPr>
          <p:nvPr>
            <p:ph sz="quarter" idx="31" hasCustomPrompt="1"/>
          </p:nvPr>
        </p:nvSpPr>
        <p:spPr>
          <a:xfrm>
            <a:off x="514755" y="3346063"/>
            <a:ext cx="914400" cy="914400"/>
          </a:xfrm>
        </p:spPr>
        <p:txBody>
          <a:bodyPr anchor="ctr">
            <a:noAutofit/>
          </a:bodyPr>
          <a:lstStyle>
            <a:lvl1pPr marL="0" indent="0" algn="ctr">
              <a:buNone/>
              <a:defRPr sz="1050"/>
            </a:lvl1pPr>
          </a:lstStyle>
          <a:p>
            <a:pPr lvl="0"/>
            <a:r>
              <a:rPr lang="en-US"/>
              <a:t>content</a:t>
            </a:r>
          </a:p>
        </p:txBody>
      </p:sp>
      <p:sp>
        <p:nvSpPr>
          <p:cNvPr id="28" name="Content Placeholder 54">
            <a:extLst>
              <a:ext uri="{FF2B5EF4-FFF2-40B4-BE49-F238E27FC236}">
                <a16:creationId xmlns:a16="http://schemas.microsoft.com/office/drawing/2014/main" id="{F4AF0A26-9E61-7C45-9AA7-32AC517B7259}"/>
              </a:ext>
            </a:extLst>
          </p:cNvPr>
          <p:cNvSpPr>
            <a:spLocks noGrp="1"/>
          </p:cNvSpPr>
          <p:nvPr>
            <p:ph sz="quarter" idx="32" hasCustomPrompt="1"/>
          </p:nvPr>
        </p:nvSpPr>
        <p:spPr>
          <a:xfrm>
            <a:off x="528636" y="4397551"/>
            <a:ext cx="914400" cy="914400"/>
          </a:xfrm>
        </p:spPr>
        <p:txBody>
          <a:bodyPr anchor="ctr">
            <a:noAutofit/>
          </a:bodyPr>
          <a:lstStyle>
            <a:lvl1pPr marL="0" indent="0" algn="ctr">
              <a:buNone/>
              <a:defRPr sz="1050"/>
            </a:lvl1pPr>
          </a:lstStyle>
          <a:p>
            <a:pPr lvl="0"/>
            <a:r>
              <a:rPr lang="en-US"/>
              <a:t>content</a:t>
            </a:r>
          </a:p>
        </p:txBody>
      </p:sp>
      <p:sp>
        <p:nvSpPr>
          <p:cNvPr id="29" name="Content Placeholder 54">
            <a:extLst>
              <a:ext uri="{FF2B5EF4-FFF2-40B4-BE49-F238E27FC236}">
                <a16:creationId xmlns:a16="http://schemas.microsoft.com/office/drawing/2014/main" id="{0D90AC19-C147-F14C-BD66-E80B3BE898B6}"/>
              </a:ext>
            </a:extLst>
          </p:cNvPr>
          <p:cNvSpPr>
            <a:spLocks noGrp="1"/>
          </p:cNvSpPr>
          <p:nvPr>
            <p:ph sz="quarter" idx="33" hasCustomPrompt="1"/>
          </p:nvPr>
        </p:nvSpPr>
        <p:spPr>
          <a:xfrm>
            <a:off x="528636" y="5452066"/>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328495645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5" name="Footer Placeholder 6" hidden="1"/>
          <p:cNvSpPr txBox="1">
            <a:spLocks/>
          </p:cNvSpPr>
          <p:nvPr/>
        </p:nvSpPr>
        <p:spPr>
          <a:xfrm>
            <a:off x="10529459"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a:solidFill>
                  <a:srgbClr val="666666"/>
                </a:solidFill>
              </a:rPr>
              <a:t>MICROSOFT CONFIDENTIAL</a:t>
            </a:r>
          </a:p>
        </p:txBody>
      </p:sp>
      <p:sp>
        <p:nvSpPr>
          <p:cNvPr id="12" name="Title Placeholder 2">
            <a:extLst>
              <a:ext uri="{FF2B5EF4-FFF2-40B4-BE49-F238E27FC236}">
                <a16:creationId xmlns:a16="http://schemas.microsoft.com/office/drawing/2014/main" id="{E901D344-ED89-49CF-99A7-86594AEA4B3F}"/>
              </a:ext>
            </a:extLst>
          </p:cNvPr>
          <p:cNvSpPr>
            <a:spLocks noGrp="1"/>
          </p:cNvSpPr>
          <p:nvPr>
            <p:ph type="title"/>
          </p:nvPr>
        </p:nvSpPr>
        <p:spPr>
          <a:xfrm>
            <a:off x="457203" y="457203"/>
            <a:ext cx="11277599" cy="635000"/>
          </a:xfrm>
          <a:prstGeom prst="rect">
            <a:avLst/>
          </a:prstGeom>
        </p:spPr>
        <p:txBody>
          <a:bodyPr vert="horz" lIns="0" tIns="0" rIns="0" bIns="0" rtlCol="0" anchor="t">
            <a:normAutofit/>
          </a:bodyPr>
          <a:lstStyle>
            <a:lvl1pPr>
              <a:defRPr sz="4400" b="1" i="0">
                <a:solidFill>
                  <a:schemeClr val="tx1"/>
                </a:solidFill>
                <a:latin typeface="Segoe Semibold" charset="0"/>
                <a:ea typeface="Segoe Semibold" charset="0"/>
                <a:cs typeface="Segoe Semibold" charset="0"/>
              </a:defRPr>
            </a:lvl1pPr>
          </a:lstStyle>
          <a:p>
            <a:r>
              <a:rPr lang="en-US"/>
              <a:t>Click to edit Master title style</a:t>
            </a:r>
          </a:p>
        </p:txBody>
      </p:sp>
      <p:sp>
        <p:nvSpPr>
          <p:cNvPr id="6" name="Subtitle 2">
            <a:extLst>
              <a:ext uri="{FF2B5EF4-FFF2-40B4-BE49-F238E27FC236}">
                <a16:creationId xmlns:a16="http://schemas.microsoft.com/office/drawing/2014/main" id="{BA99162F-3F7B-2242-A1B2-486A63B6C5DF}"/>
              </a:ext>
            </a:extLst>
          </p:cNvPr>
          <p:cNvSpPr>
            <a:spLocks noGrp="1"/>
          </p:cNvSpPr>
          <p:nvPr>
            <p:ph type="subTitle" idx="27"/>
          </p:nvPr>
        </p:nvSpPr>
        <p:spPr>
          <a:xfrm>
            <a:off x="457200" y="1051561"/>
            <a:ext cx="11277600" cy="517065"/>
          </a:xfrm>
        </p:spPr>
        <p:txBody>
          <a:bodyPr/>
          <a:lstStyle>
            <a:lvl1pPr marL="0" indent="0" algn="l">
              <a:buNone/>
              <a:defRPr sz="2400" b="1" i="0" spc="-60" baseline="0">
                <a:latin typeface="Segoe UI Semibold" charset="0"/>
                <a:ea typeface="Segoe UI Semibold" charset="0"/>
                <a:cs typeface="Segoe UI Semibold" charset="0"/>
              </a:defRPr>
            </a:lvl1pPr>
            <a:lvl2pPr marL="456937" indent="0" algn="ctr">
              <a:buNone/>
              <a:defRPr sz="2000"/>
            </a:lvl2pPr>
            <a:lvl3pPr marL="913874" indent="0" algn="ctr">
              <a:buNone/>
              <a:defRPr sz="1800"/>
            </a:lvl3pPr>
            <a:lvl4pPr marL="1370810" indent="0" algn="ctr">
              <a:buNone/>
              <a:defRPr sz="1600"/>
            </a:lvl4pPr>
            <a:lvl5pPr marL="1827747" indent="0" algn="ctr">
              <a:buNone/>
              <a:defRPr sz="1600"/>
            </a:lvl5pPr>
            <a:lvl6pPr marL="2284683" indent="0" algn="ctr">
              <a:buNone/>
              <a:defRPr sz="1600"/>
            </a:lvl6pPr>
            <a:lvl7pPr marL="2741621" indent="0" algn="ctr">
              <a:buNone/>
              <a:defRPr sz="1600"/>
            </a:lvl7pPr>
            <a:lvl8pPr marL="3198557" indent="0" algn="ctr">
              <a:buNone/>
              <a:defRPr sz="1600"/>
            </a:lvl8pPr>
            <a:lvl9pPr marL="3655493" indent="0" algn="ctr">
              <a:buNone/>
              <a:defRPr sz="1600"/>
            </a:lvl9pPr>
          </a:lstStyle>
          <a:p>
            <a:r>
              <a:rPr lang="en-US"/>
              <a:t>Click to edit Master subtitle style</a:t>
            </a:r>
          </a:p>
        </p:txBody>
      </p:sp>
      <p:sp>
        <p:nvSpPr>
          <p:cNvPr id="2" name="Slide Number Placeholder 1">
            <a:extLst>
              <a:ext uri="{FF2B5EF4-FFF2-40B4-BE49-F238E27FC236}">
                <a16:creationId xmlns:a16="http://schemas.microsoft.com/office/drawing/2014/main" id="{9FF4F531-1753-1544-8A42-F788362A04E3}"/>
              </a:ext>
            </a:extLst>
          </p:cNvPr>
          <p:cNvSpPr>
            <a:spLocks noGrp="1"/>
          </p:cNvSpPr>
          <p:nvPr>
            <p:ph type="sldNum" sz="quarter" idx="28"/>
          </p:nvPr>
        </p:nvSpPr>
        <p:spPr/>
        <p:txBody>
          <a:bodyPr/>
          <a:lstStyle/>
          <a:p>
            <a:fld id="{529AFA16-AEC4-7D4A-82F3-BDAE8E49079E}" type="slidenum">
              <a:rPr lang="en-US" smtClean="0"/>
              <a:pPr/>
              <a:t>‹#›</a:t>
            </a:fld>
            <a:endParaRPr lang="en-US"/>
          </a:p>
        </p:txBody>
      </p:sp>
      <p:sp>
        <p:nvSpPr>
          <p:cNvPr id="7" name="Footer Placeholder 6" hidden="1">
            <a:extLst>
              <a:ext uri="{FF2B5EF4-FFF2-40B4-BE49-F238E27FC236}">
                <a16:creationId xmlns:a16="http://schemas.microsoft.com/office/drawing/2014/main" id="{288157B8-476F-EA4F-A047-5A8BD09DED6D}"/>
              </a:ext>
            </a:extLst>
          </p:cNvPr>
          <p:cNvSpPr txBox="1">
            <a:spLocks/>
          </p:cNvSpPr>
          <p:nvPr userDrawn="1"/>
        </p:nvSpPr>
        <p:spPr>
          <a:xfrm>
            <a:off x="10529459"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a:solidFill>
                  <a:srgbClr val="666666"/>
                </a:solidFill>
              </a:rPr>
              <a:t>MICROSOFT CONFIDENTIAL</a:t>
            </a:r>
          </a:p>
        </p:txBody>
      </p:sp>
      <p:sp>
        <p:nvSpPr>
          <p:cNvPr id="10" name="Text Placeholder 3">
            <a:extLst>
              <a:ext uri="{FF2B5EF4-FFF2-40B4-BE49-F238E27FC236}">
                <a16:creationId xmlns:a16="http://schemas.microsoft.com/office/drawing/2014/main" id="{9113A430-F6A1-4E86-9240-781A33179C75}"/>
              </a:ext>
            </a:extLst>
          </p:cNvPr>
          <p:cNvSpPr>
            <a:spLocks noGrp="1"/>
          </p:cNvSpPr>
          <p:nvPr>
            <p:ph idx="32"/>
          </p:nvPr>
        </p:nvSpPr>
        <p:spPr>
          <a:xfrm>
            <a:off x="457203" y="1866903"/>
            <a:ext cx="11277599" cy="4514047"/>
          </a:xfrm>
          <a:prstGeom prst="rect">
            <a:avLst/>
          </a:prstGeom>
        </p:spPr>
        <p:txBody>
          <a:bodyPr vert="horz" wrap="square"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389201725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302551"/>
            <a:ext cx="11336039" cy="758022"/>
          </a:xfrm>
          <a:prstGeom prst="rect">
            <a:avLst/>
          </a:prstGeom>
        </p:spPr>
        <p:txBody>
          <a:bodyPr vert="horz" wrap="square" lIns="9144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8989975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Title and subhead with boxes">
    <p:spTree>
      <p:nvGrpSpPr>
        <p:cNvPr id="1" name=""/>
        <p:cNvGrpSpPr/>
        <p:nvPr/>
      </p:nvGrpSpPr>
      <p:grpSpPr>
        <a:xfrm>
          <a:off x="0" y="0"/>
          <a:ext cx="0" cy="0"/>
          <a:chOff x="0" y="0"/>
          <a:chExt cx="0" cy="0"/>
        </a:xfrm>
      </p:grpSpPr>
      <p:sp>
        <p:nvSpPr>
          <p:cNvPr id="12" name="Text Placeholder 4"/>
          <p:cNvSpPr>
            <a:spLocks noGrp="1" noChangeAspect="1"/>
          </p:cNvSpPr>
          <p:nvPr>
            <p:ph type="body" sz="quarter" idx="17"/>
          </p:nvPr>
        </p:nvSpPr>
        <p:spPr>
          <a:xfrm>
            <a:off x="4571768" y="2724875"/>
            <a:ext cx="2061777" cy="1633011"/>
          </a:xfrm>
          <a:solidFill>
            <a:schemeClr val="accent4"/>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13" name="Text Placeholder 4"/>
          <p:cNvSpPr>
            <a:spLocks noGrp="1" noChangeAspect="1"/>
          </p:cNvSpPr>
          <p:nvPr>
            <p:ph type="body" sz="quarter" idx="18"/>
          </p:nvPr>
        </p:nvSpPr>
        <p:spPr>
          <a:xfrm>
            <a:off x="2509990" y="2724875"/>
            <a:ext cx="2061777" cy="1633011"/>
          </a:xfrm>
          <a:solidFill>
            <a:schemeClr val="accent3"/>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14" name="Text Placeholder 4"/>
          <p:cNvSpPr>
            <a:spLocks noGrp="1" noChangeAspect="1"/>
          </p:cNvSpPr>
          <p:nvPr>
            <p:ph type="body" sz="quarter" idx="19"/>
          </p:nvPr>
        </p:nvSpPr>
        <p:spPr>
          <a:xfrm>
            <a:off x="448212" y="2724875"/>
            <a:ext cx="2061777" cy="1633011"/>
          </a:xfrm>
          <a:solidFill>
            <a:schemeClr val="accent1"/>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sp>
        <p:nvSpPr>
          <p:cNvPr id="2" name="Title 1"/>
          <p:cNvSpPr>
            <a:spLocks noGrp="1"/>
          </p:cNvSpPr>
          <p:nvPr>
            <p:ph type="title"/>
          </p:nvPr>
        </p:nvSpPr>
        <p:spPr>
          <a:xfrm>
            <a:off x="358570" y="358622"/>
            <a:ext cx="11474238" cy="806897"/>
          </a:xfrm>
        </p:spPr>
        <p:txBody>
          <a:bodyPr/>
          <a:lstStyle/>
          <a:p>
            <a:r>
              <a:rPr lang="en-US"/>
              <a:t>Click to edit Master title style</a:t>
            </a:r>
          </a:p>
        </p:txBody>
      </p:sp>
      <p:sp>
        <p:nvSpPr>
          <p:cNvPr id="4" name="Text Placeholder 3"/>
          <p:cNvSpPr>
            <a:spLocks noGrp="1"/>
          </p:cNvSpPr>
          <p:nvPr>
            <p:ph type="body" sz="quarter" idx="10" hasCustomPrompt="1"/>
          </p:nvPr>
        </p:nvSpPr>
        <p:spPr>
          <a:xfrm>
            <a:off x="358570" y="1165518"/>
            <a:ext cx="11474238" cy="564835"/>
          </a:xfrm>
        </p:spPr>
        <p:txBody>
          <a:bodyPr/>
          <a:lstStyle>
            <a:lvl1pPr marL="0" indent="0">
              <a:buNone/>
              <a:defRPr sz="2745" spc="-29" baseline="0">
                <a:solidFill>
                  <a:schemeClr val="tx1"/>
                </a:solidFill>
                <a:latin typeface="+mj-lt"/>
              </a:defRPr>
            </a:lvl1pPr>
          </a:lstStyle>
          <a:p>
            <a:pPr lvl="0"/>
            <a:r>
              <a:rPr lang="en-US"/>
              <a:t>Click to edit Master subhead style</a:t>
            </a:r>
          </a:p>
        </p:txBody>
      </p:sp>
      <p:sp>
        <p:nvSpPr>
          <p:cNvPr id="7" name="Text Placeholder 4"/>
          <p:cNvSpPr>
            <a:spLocks noGrp="1" noChangeAspect="1"/>
          </p:cNvSpPr>
          <p:nvPr>
            <p:ph type="body" sz="quarter" idx="20"/>
          </p:nvPr>
        </p:nvSpPr>
        <p:spPr>
          <a:xfrm>
            <a:off x="6633545" y="2724875"/>
            <a:ext cx="2061777" cy="1633011"/>
          </a:xfrm>
          <a:solidFill>
            <a:schemeClr val="accent5"/>
          </a:solidFill>
        </p:spPr>
        <p:txBody>
          <a:bodyPr lIns="365760" rIns="365760" anchor="ctr"/>
          <a:lstStyle>
            <a:lvl1pPr marL="0" indent="0" algn="ctr">
              <a:lnSpc>
                <a:spcPct val="100000"/>
              </a:lnSpc>
              <a:buNone/>
              <a:defRPr>
                <a:solidFill>
                  <a:schemeClr val="bg1"/>
                </a:solidFill>
              </a:defRPr>
            </a:lvl1pPr>
          </a:lstStyle>
          <a:p>
            <a:pPr lvl="0"/>
            <a:r>
              <a:rPr lang="en-US"/>
              <a:t>Click to edit Master text styles</a:t>
            </a:r>
          </a:p>
        </p:txBody>
      </p:sp>
      <p:pic>
        <p:nvPicPr>
          <p:cNvPr id="8" name="Picture 7"/>
          <p:cNvPicPr>
            <a:picLocks noChangeAspect="1"/>
          </p:cNvPicPr>
          <p:nvPr userDrawn="1"/>
        </p:nvPicPr>
        <p:blipFill>
          <a:blip r:embed="rId2"/>
          <a:stretch>
            <a:fillRect/>
          </a:stretch>
        </p:blipFill>
        <p:spPr>
          <a:xfrm>
            <a:off x="3098668" y="4952827"/>
            <a:ext cx="8752592" cy="1905173"/>
          </a:xfrm>
          <a:prstGeom prst="rect">
            <a:avLst/>
          </a:prstGeom>
        </p:spPr>
      </p:pic>
    </p:spTree>
    <p:extLst>
      <p:ext uri="{BB962C8B-B14F-4D97-AF65-F5344CB8AC3E}">
        <p14:creationId xmlns:p14="http://schemas.microsoft.com/office/powerpoint/2010/main" val="685003978"/>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with photo and til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476FE84F-F9C0-4A5C-87B9-886F42F5EB93}"/>
              </a:ext>
            </a:extLst>
          </p:cNvPr>
          <p:cNvPicPr>
            <a:picLocks noChangeAspect="1"/>
          </p:cNvPicPr>
          <p:nvPr userDrawn="1"/>
        </p:nvPicPr>
        <p:blipFill rotWithShape="1">
          <a:blip r:embed="rId3" cstate="print">
            <a:extLst>
              <a:ext uri="{28A0092B-C50C-407E-A947-70E740481C1C}">
                <a14:useLocalDpi xmlns:a14="http://schemas.microsoft.com/office/drawing/2010/main"/>
              </a:ext>
            </a:extLst>
          </a:blip>
          <a:srcRect/>
          <a:stretch/>
        </p:blipFill>
        <p:spPr>
          <a:xfrm>
            <a:off x="0" y="-1"/>
            <a:ext cx="12192000" cy="6858001"/>
          </a:xfrm>
          <a:prstGeom prst="rect">
            <a:avLst/>
          </a:prstGeom>
        </p:spPr>
      </p:pic>
      <p:sp>
        <p:nvSpPr>
          <p:cNvPr id="6" name="Rectangle 5">
            <a:extLst>
              <a:ext uri="{FF2B5EF4-FFF2-40B4-BE49-F238E27FC236}">
                <a16:creationId xmlns:a16="http://schemas.microsoft.com/office/drawing/2014/main" id="{8628F4D0-D08E-493B-9C54-C42ECB8CFC63}"/>
              </a:ext>
            </a:extLst>
          </p:cNvPr>
          <p:cNvSpPr/>
          <p:nvPr userDrawn="1"/>
        </p:nvSpPr>
        <p:spPr bwMode="auto">
          <a:xfrm>
            <a:off x="0" y="0"/>
            <a:ext cx="12192000" cy="6858000"/>
          </a:xfrm>
          <a:prstGeom prst="rect">
            <a:avLst/>
          </a:prstGeom>
          <a:gradFill>
            <a:gsLst>
              <a:gs pos="32000">
                <a:schemeClr val="bg1">
                  <a:lumMod val="50000"/>
                  <a:alpha val="63000"/>
                </a:schemeClr>
              </a:gs>
              <a:gs pos="100000">
                <a:schemeClr val="tx1">
                  <a:alpha val="0"/>
                </a:schemeClr>
              </a:gs>
            </a:gsLst>
            <a:lin ang="0" scaled="0"/>
          </a:gradFill>
        </p:spPr>
        <p:txBody>
          <a:bodyPr vert="horz" wrap="square" lIns="627230" tIns="716834" rIns="134406" bIns="1075254" rtlCol="0" anchor="t" anchorCtr="0">
            <a:noAutofit/>
          </a:bodyPr>
          <a:lstStyle/>
          <a:p>
            <a:pPr lvl="0">
              <a:lnSpc>
                <a:spcPct val="90000"/>
              </a:lnSpc>
              <a:spcBef>
                <a:spcPct val="0"/>
              </a:spcBef>
            </a:pPr>
            <a:endParaRPr lang="en-US" sz="5994" spc="-100">
              <a:ln w="3175">
                <a:noFill/>
              </a:ln>
              <a:solidFill>
                <a:srgbClr val="FFFFFF"/>
              </a:solidFill>
              <a:latin typeface="Segoe UI Semilight" panose="020B0402040204020203" pitchFamily="34" charset="0"/>
              <a:cs typeface="Segoe UI" pitchFamily="34" charset="0"/>
            </a:endParaRPr>
          </a:p>
        </p:txBody>
      </p:sp>
      <p:graphicFrame>
        <p:nvGraphicFramePr>
          <p:cNvPr id="2" name="Object 1" hidden="1">
            <a:extLst>
              <a:ext uri="{FF2B5EF4-FFF2-40B4-BE49-F238E27FC236}">
                <a16:creationId xmlns:a16="http://schemas.microsoft.com/office/drawing/2014/main" id="{C272618F-75D9-496B-BDF0-1167E830F434}"/>
              </a:ext>
            </a:extLst>
          </p:cNvPr>
          <p:cNvGraphicFramePr>
            <a:graphicFrameLocks noChangeAspect="1"/>
          </p:cNvGraphicFramePr>
          <p:nvPr userDrawn="1">
            <p:custDataLst>
              <p:tags r:id="rId1"/>
            </p:custData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name="think-cell Slide" r:id="rId4" imgW="378" imgH="379" progId="TCLayout.ActiveDocument.1">
                  <p:embed/>
                </p:oleObj>
              </mc:Choice>
              <mc:Fallback>
                <p:oleObj name="think-cell Slide" r:id="rId4" imgW="378" imgH="379" progId="TCLayout.ActiveDocument.1">
                  <p:embed/>
                  <p:pic>
                    <p:nvPicPr>
                      <p:cNvPr id="2" name="Object 1" hidden="1">
                        <a:extLst>
                          <a:ext uri="{FF2B5EF4-FFF2-40B4-BE49-F238E27FC236}">
                            <a16:creationId xmlns:a16="http://schemas.microsoft.com/office/drawing/2014/main" id="{C272618F-75D9-496B-BDF0-1167E830F434}"/>
                          </a:ext>
                        </a:extLst>
                      </p:cNvPr>
                      <p:cNvPicPr/>
                      <p:nvPr/>
                    </p:nvPicPr>
                    <p:blipFill>
                      <a:blip r:embed="rId5"/>
                      <a:stretch>
                        <a:fillRect/>
                      </a:stretch>
                    </p:blipFill>
                    <p:spPr>
                      <a:xfrm>
                        <a:off x="1557" y="1558"/>
                        <a:ext cx="1556" cy="1556"/>
                      </a:xfrm>
                      <a:prstGeom prst="rect">
                        <a:avLst/>
                      </a:prstGeom>
                    </p:spPr>
                  </p:pic>
                </p:oleObj>
              </mc:Fallback>
            </mc:AlternateContent>
          </a:graphicData>
        </a:graphic>
      </p:graphicFrame>
      <p:sp>
        <p:nvSpPr>
          <p:cNvPr id="9" name="Title 1"/>
          <p:cNvSpPr>
            <a:spLocks noGrp="1"/>
          </p:cNvSpPr>
          <p:nvPr>
            <p:ph type="title" hasCustomPrompt="1"/>
          </p:nvPr>
        </p:nvSpPr>
        <p:spPr bwMode="auto">
          <a:xfrm>
            <a:off x="269305" y="2648455"/>
            <a:ext cx="6274911" cy="1793104"/>
          </a:xfrm>
          <a:noFill/>
        </p:spPr>
        <p:txBody>
          <a:bodyPr lIns="146304" tIns="91440" rIns="146304" bIns="91440" anchor="t" anchorCtr="0"/>
          <a:lstStyle>
            <a:lvl1pPr>
              <a:defRPr sz="4703" spc="-98" baseline="0">
                <a:solidFill>
                  <a:schemeClr val="bg1"/>
                </a:solidFill>
              </a:defRPr>
            </a:lvl1pPr>
          </a:lstStyle>
          <a:p>
            <a:r>
              <a:rPr lang="en-US"/>
              <a:t>Presentation title</a:t>
            </a:r>
          </a:p>
        </p:txBody>
      </p:sp>
      <p:sp>
        <p:nvSpPr>
          <p:cNvPr id="3" name="Text Placeholder 2"/>
          <p:cNvSpPr>
            <a:spLocks noGrp="1"/>
          </p:cNvSpPr>
          <p:nvPr>
            <p:ph type="body" sz="quarter" idx="14" hasCustomPrompt="1"/>
          </p:nvPr>
        </p:nvSpPr>
        <p:spPr bwMode="auto">
          <a:xfrm>
            <a:off x="267683" y="4773828"/>
            <a:ext cx="6276530" cy="543185"/>
          </a:xfrm>
        </p:spPr>
        <p:txBody>
          <a:bodyPr wrap="square" lIns="164592" tIns="109728" rIns="164592" bIns="109728">
            <a:spAutoFit/>
          </a:bodyPr>
          <a:lstStyle>
            <a:lvl1pPr marL="0" indent="0">
              <a:spcBef>
                <a:spcPts val="0"/>
              </a:spcBef>
              <a:buNone/>
              <a:defRPr sz="2353">
                <a:solidFill>
                  <a:schemeClr val="tx1"/>
                </a:solidFill>
                <a:latin typeface="+mn-lt"/>
              </a:defRPr>
            </a:lvl1pPr>
          </a:lstStyle>
          <a:p>
            <a:pPr lvl="0"/>
            <a:r>
              <a:rPr lang="en-US"/>
              <a:t>Speaker name</a:t>
            </a:r>
          </a:p>
        </p:txBody>
      </p:sp>
      <p:pic>
        <p:nvPicPr>
          <p:cNvPr id="8" name="MS logo white - EMF"/>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bwMode="black">
          <a:xfrm>
            <a:off x="451636" y="6111775"/>
            <a:ext cx="1423303" cy="304828"/>
          </a:xfrm>
          <a:prstGeom prst="rect">
            <a:avLst/>
          </a:prstGeom>
        </p:spPr>
      </p:pic>
    </p:spTree>
    <p:extLst>
      <p:ext uri="{BB962C8B-B14F-4D97-AF65-F5344CB8AC3E}">
        <p14:creationId xmlns:p14="http://schemas.microsoft.com/office/powerpoint/2010/main" val="3713595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amp; body slide">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0A83EF54-F800-4521-AA68-2B27B0B561A2}"/>
              </a:ext>
            </a:extLst>
          </p:cNvPr>
          <p:cNvSpPr>
            <a:spLocks noGrp="1"/>
          </p:cNvSpPr>
          <p:nvPr>
            <p:ph type="body" sz="quarter" idx="10" hasCustomPrompt="1"/>
          </p:nvPr>
        </p:nvSpPr>
        <p:spPr>
          <a:xfrm>
            <a:off x="437318" y="2139704"/>
            <a:ext cx="11339774" cy="1223171"/>
          </a:xfrm>
        </p:spPr>
        <p:txBody>
          <a:bodyPr wrap="square" lIns="0" tIns="0" rIns="0" bIns="0">
            <a:spAutoFit/>
          </a:bodyPr>
          <a:lstStyle>
            <a:lvl1pPr marL="0" indent="0">
              <a:lnSpc>
                <a:spcPct val="90000"/>
              </a:lnSpc>
              <a:spcBef>
                <a:spcPts val="0"/>
              </a:spcBef>
              <a:spcAft>
                <a:spcPts val="1272"/>
              </a:spcAft>
              <a:buNone/>
              <a:defRPr sz="2549" b="0" i="0">
                <a:solidFill>
                  <a:srgbClr val="000000"/>
                </a:solidFill>
                <a:latin typeface="+mn-lt"/>
              </a:defRPr>
            </a:lvl1pPr>
            <a:lvl2pPr marL="224011" indent="0">
              <a:lnSpc>
                <a:spcPct val="90000"/>
              </a:lnSpc>
              <a:spcBef>
                <a:spcPts val="0"/>
              </a:spcBef>
              <a:spcAft>
                <a:spcPts val="1272"/>
              </a:spcAft>
              <a:buNone/>
              <a:defRPr sz="1961">
                <a:solidFill>
                  <a:srgbClr val="000000"/>
                </a:solidFill>
              </a:defRPr>
            </a:lvl2pPr>
            <a:lvl3pPr marL="448021" indent="0">
              <a:spcBef>
                <a:spcPts val="0"/>
              </a:spcBef>
              <a:spcAft>
                <a:spcPts val="1272"/>
              </a:spcAft>
              <a:buNone/>
              <a:defRPr sz="1961">
                <a:solidFill>
                  <a:srgbClr val="000000"/>
                </a:solidFill>
              </a:defRPr>
            </a:lvl3pPr>
            <a:lvl4pPr marL="672032" indent="0">
              <a:spcBef>
                <a:spcPts val="0"/>
              </a:spcBef>
              <a:spcAft>
                <a:spcPts val="1272"/>
              </a:spcAft>
              <a:buNone/>
              <a:defRPr sz="1961"/>
            </a:lvl4pPr>
            <a:lvl5pPr marL="896042" indent="0">
              <a:buNone/>
              <a:defRPr/>
            </a:lvl5pPr>
          </a:lstStyle>
          <a:p>
            <a:pPr lvl="0"/>
            <a:r>
              <a:rPr lang="en-US"/>
              <a:t>First level Segoe UI 26pt</a:t>
            </a:r>
          </a:p>
          <a:p>
            <a:pPr lvl="1"/>
            <a:r>
              <a:rPr lang="en-US"/>
              <a:t>Second level Segoe UI 20pt</a:t>
            </a:r>
          </a:p>
          <a:p>
            <a:pPr lvl="2"/>
            <a:r>
              <a:rPr lang="en-US"/>
              <a:t>Third level Segoe UI 20pt</a:t>
            </a:r>
          </a:p>
        </p:txBody>
      </p:sp>
      <p:sp>
        <p:nvSpPr>
          <p:cNvPr id="14" name="Title Placeholder 1">
            <a:extLst>
              <a:ext uri="{FF2B5EF4-FFF2-40B4-BE49-F238E27FC236}">
                <a16:creationId xmlns:a16="http://schemas.microsoft.com/office/drawing/2014/main" id="{AE6F3ED0-7F59-40C0-BDE3-5E04439997A5}"/>
              </a:ext>
            </a:extLst>
          </p:cNvPr>
          <p:cNvSpPr>
            <a:spLocks noGrp="1"/>
          </p:cNvSpPr>
          <p:nvPr>
            <p:ph type="title" hasCustomPrompt="1"/>
          </p:nvPr>
        </p:nvSpPr>
        <p:spPr>
          <a:xfrm>
            <a:off x="426424" y="302553"/>
            <a:ext cx="11336039" cy="739343"/>
          </a:xfrm>
          <a:prstGeom prst="rect">
            <a:avLst/>
          </a:prstGeom>
        </p:spPr>
        <p:txBody>
          <a:bodyPr vert="horz" wrap="square" lIns="91440" tIns="164592" rIns="0" bIns="0" rtlCol="0" anchor="t">
            <a:noAutofit/>
          </a:bodyPr>
          <a:lstStyle>
            <a:lvl1pPr>
              <a:defRPr>
                <a:solidFill>
                  <a:srgbClr val="000000"/>
                </a:solidFill>
              </a:defRPr>
            </a:lvl1pPr>
          </a:lstStyle>
          <a:p>
            <a:r>
              <a:rPr lang="en-US"/>
              <a:t>Heading Segoe UI </a:t>
            </a:r>
            <a:r>
              <a:rPr lang="en-US" err="1"/>
              <a:t>Semibold</a:t>
            </a:r>
            <a:r>
              <a:rPr lang="en-US"/>
              <a:t> 32pt</a:t>
            </a:r>
          </a:p>
        </p:txBody>
      </p:sp>
    </p:spTree>
    <p:extLst>
      <p:ext uri="{BB962C8B-B14F-4D97-AF65-F5344CB8AC3E}">
        <p14:creationId xmlns:p14="http://schemas.microsoft.com/office/powerpoint/2010/main" val="3738324037"/>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Graphic layout: four columns graphic and tex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594C393-E06E-3A4C-A658-2526A14DA5A1}"/>
              </a:ext>
            </a:extLst>
          </p:cNvPr>
          <p:cNvSpPr/>
          <p:nvPr userDrawn="1"/>
        </p:nvSpPr>
        <p:spPr bwMode="auto">
          <a:xfrm>
            <a:off x="9109048" y="1590387"/>
            <a:ext cx="2653417" cy="312896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9" name="Rectangle 18">
            <a:extLst>
              <a:ext uri="{FF2B5EF4-FFF2-40B4-BE49-F238E27FC236}">
                <a16:creationId xmlns:a16="http://schemas.microsoft.com/office/drawing/2014/main" id="{A011C51E-94BA-C44D-ABF4-E87C4124DAF0}"/>
              </a:ext>
            </a:extLst>
          </p:cNvPr>
          <p:cNvSpPr/>
          <p:nvPr userDrawn="1"/>
        </p:nvSpPr>
        <p:spPr bwMode="auto">
          <a:xfrm>
            <a:off x="6214842" y="1590387"/>
            <a:ext cx="2653417" cy="312896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E6DDB665-2DD7-AE40-9862-C6E8E22E9215}"/>
              </a:ext>
            </a:extLst>
          </p:cNvPr>
          <p:cNvSpPr/>
          <p:nvPr userDrawn="1"/>
        </p:nvSpPr>
        <p:spPr bwMode="auto">
          <a:xfrm>
            <a:off x="3320635" y="1590387"/>
            <a:ext cx="2653417" cy="312896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1" name="Rectangle 20">
            <a:extLst>
              <a:ext uri="{FF2B5EF4-FFF2-40B4-BE49-F238E27FC236}">
                <a16:creationId xmlns:a16="http://schemas.microsoft.com/office/drawing/2014/main" id="{4CD677DE-AA2C-984C-BAE1-54D5F0B518CE}"/>
              </a:ext>
            </a:extLst>
          </p:cNvPr>
          <p:cNvSpPr/>
          <p:nvPr userDrawn="1"/>
        </p:nvSpPr>
        <p:spPr bwMode="auto">
          <a:xfrm>
            <a:off x="426426" y="1590387"/>
            <a:ext cx="2653417" cy="3128965"/>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a:extLst>
              <a:ext uri="{FF2B5EF4-FFF2-40B4-BE49-F238E27FC236}">
                <a16:creationId xmlns:a16="http://schemas.microsoft.com/office/drawing/2014/main" id="{0347712A-15EB-884C-BF95-7C690BA77817}"/>
              </a:ext>
            </a:extLst>
          </p:cNvPr>
          <p:cNvSpPr>
            <a:spLocks noGrp="1"/>
          </p:cNvSpPr>
          <p:nvPr>
            <p:ph type="title" hasCustomPrompt="1"/>
          </p:nvPr>
        </p:nvSpPr>
        <p:spPr>
          <a:xfrm>
            <a:off x="426424" y="435824"/>
            <a:ext cx="11336039" cy="744014"/>
          </a:xfrm>
        </p:spPr>
        <p:txBody>
          <a:bodyPr/>
          <a:lstStyle>
            <a:lvl1pPr>
              <a:defRPr/>
            </a:lvl1pPr>
          </a:lstStyle>
          <a:p>
            <a:r>
              <a:rPr lang="en-US"/>
              <a:t>Graphic layout: four columns graphic and text</a:t>
            </a:r>
          </a:p>
        </p:txBody>
      </p:sp>
      <p:sp>
        <p:nvSpPr>
          <p:cNvPr id="4" name="Content Placeholder 15">
            <a:extLst>
              <a:ext uri="{FF2B5EF4-FFF2-40B4-BE49-F238E27FC236}">
                <a16:creationId xmlns:a16="http://schemas.microsoft.com/office/drawing/2014/main" id="{F580A529-D3A8-5643-80BA-3E2BE1AA8D57}"/>
              </a:ext>
            </a:extLst>
          </p:cNvPr>
          <p:cNvSpPr>
            <a:spLocks noGrp="1"/>
          </p:cNvSpPr>
          <p:nvPr>
            <p:ph sz="quarter" idx="17" hasCustomPrompt="1"/>
          </p:nvPr>
        </p:nvSpPr>
        <p:spPr>
          <a:xfrm>
            <a:off x="966751" y="2135537"/>
            <a:ext cx="1572767" cy="2038660"/>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7" name="Content Placeholder 15">
            <a:extLst>
              <a:ext uri="{FF2B5EF4-FFF2-40B4-BE49-F238E27FC236}">
                <a16:creationId xmlns:a16="http://schemas.microsoft.com/office/drawing/2014/main" id="{1F6D7A4B-5FFE-2741-8477-E0CAA019B079}"/>
              </a:ext>
            </a:extLst>
          </p:cNvPr>
          <p:cNvSpPr>
            <a:spLocks noGrp="1"/>
          </p:cNvSpPr>
          <p:nvPr>
            <p:ph sz="quarter" idx="18" hasCustomPrompt="1"/>
          </p:nvPr>
        </p:nvSpPr>
        <p:spPr>
          <a:xfrm>
            <a:off x="3849259" y="2135537"/>
            <a:ext cx="1596164" cy="2038660"/>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9" name="Text Placeholder 4">
            <a:extLst>
              <a:ext uri="{FF2B5EF4-FFF2-40B4-BE49-F238E27FC236}">
                <a16:creationId xmlns:a16="http://schemas.microsoft.com/office/drawing/2014/main" id="{07CF99F6-2487-AC48-8A09-B34B72BD5FE9}"/>
              </a:ext>
            </a:extLst>
          </p:cNvPr>
          <p:cNvSpPr>
            <a:spLocks noGrp="1"/>
          </p:cNvSpPr>
          <p:nvPr>
            <p:ph type="body" sz="quarter" idx="11" hasCustomPrompt="1"/>
          </p:nvPr>
        </p:nvSpPr>
        <p:spPr>
          <a:xfrm>
            <a:off x="426426" y="4927922"/>
            <a:ext cx="2653417" cy="1307666"/>
          </a:xfrm>
        </p:spPr>
        <p:txBody>
          <a:bodyPr lIns="0" tIns="0" rIns="0" bIns="0"/>
          <a:lstStyle>
            <a:lvl1pPr marL="0" indent="0">
              <a:lnSpc>
                <a:spcPct val="100000"/>
              </a:lnSpc>
              <a:spcBef>
                <a:spcPts val="0"/>
              </a:spcBef>
              <a:spcAft>
                <a:spcPts val="784"/>
              </a:spcAft>
              <a:buNone/>
              <a:defRPr sz="1567" b="1">
                <a:solidFill>
                  <a:schemeClr val="tx2"/>
                </a:solidFill>
                <a:latin typeface="+mj-lt"/>
              </a:defRPr>
            </a:lvl1pPr>
            <a:lvl2pPr marL="0" marR="0" indent="0" algn="l" defTabSz="914016" rtl="0" eaLnBrk="1" fontAlgn="auto" latinLnBrk="0" hangingPunct="1">
              <a:lnSpc>
                <a:spcPct val="100000"/>
              </a:lnSpc>
              <a:spcBef>
                <a:spcPts val="0"/>
              </a:spcBef>
              <a:spcAft>
                <a:spcPts val="784"/>
              </a:spcAft>
              <a:buClrTx/>
              <a:buSzPct val="90000"/>
              <a:buFont typeface="Arial" panose="020B0604020202020204" pitchFamily="34" charset="0"/>
              <a:buNone/>
              <a:tabLst/>
              <a:defRPr sz="1567">
                <a:solidFill>
                  <a:srgbClr val="000000"/>
                </a:solidFill>
              </a:defRPr>
            </a:lvl2pPr>
            <a:lvl3pPr marL="448021" indent="0">
              <a:buNone/>
              <a:defRPr/>
            </a:lvl3pPr>
            <a:lvl4pPr marL="672032" indent="0">
              <a:buNone/>
              <a:defRPr/>
            </a:lvl4pPr>
            <a:lvl5pPr marL="896042"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
        <p:nvSpPr>
          <p:cNvPr id="10" name="Text Placeholder 4">
            <a:extLst>
              <a:ext uri="{FF2B5EF4-FFF2-40B4-BE49-F238E27FC236}">
                <a16:creationId xmlns:a16="http://schemas.microsoft.com/office/drawing/2014/main" id="{7F7B5F75-90C0-F44E-9322-8FF1108BD340}"/>
              </a:ext>
            </a:extLst>
          </p:cNvPr>
          <p:cNvSpPr>
            <a:spLocks noGrp="1"/>
          </p:cNvSpPr>
          <p:nvPr>
            <p:ph type="body" sz="quarter" idx="12" hasCustomPrompt="1"/>
          </p:nvPr>
        </p:nvSpPr>
        <p:spPr>
          <a:xfrm>
            <a:off x="3320635" y="4927922"/>
            <a:ext cx="2653417" cy="1307666"/>
          </a:xfrm>
        </p:spPr>
        <p:txBody>
          <a:bodyPr lIns="0" tIns="0" rIns="0" bIns="0"/>
          <a:lstStyle>
            <a:lvl1pPr marL="0" indent="0">
              <a:lnSpc>
                <a:spcPct val="100000"/>
              </a:lnSpc>
              <a:spcBef>
                <a:spcPts val="0"/>
              </a:spcBef>
              <a:spcAft>
                <a:spcPts val="784"/>
              </a:spcAft>
              <a:buNone/>
              <a:defRPr sz="1567">
                <a:solidFill>
                  <a:schemeClr val="tx2"/>
                </a:solidFill>
                <a:latin typeface="+mj-lt"/>
              </a:defRPr>
            </a:lvl1pPr>
            <a:lvl2pPr marL="0" marR="0" indent="0" algn="l" defTabSz="914016" rtl="0" eaLnBrk="1" fontAlgn="auto" latinLnBrk="0" hangingPunct="1">
              <a:lnSpc>
                <a:spcPct val="100000"/>
              </a:lnSpc>
              <a:spcBef>
                <a:spcPts val="0"/>
              </a:spcBef>
              <a:spcAft>
                <a:spcPts val="784"/>
              </a:spcAft>
              <a:buClrTx/>
              <a:buSzPct val="90000"/>
              <a:buFont typeface="Arial" panose="020B0604020202020204" pitchFamily="34" charset="0"/>
              <a:buNone/>
              <a:tabLst/>
              <a:defRPr sz="1567">
                <a:solidFill>
                  <a:srgbClr val="000000"/>
                </a:solidFill>
              </a:defRPr>
            </a:lvl2pPr>
            <a:lvl3pPr marL="448021" indent="0">
              <a:buNone/>
              <a:defRPr/>
            </a:lvl3pPr>
            <a:lvl4pPr marL="672032" indent="0">
              <a:buNone/>
              <a:defRPr/>
            </a:lvl4pPr>
            <a:lvl5pPr marL="896042" indent="0">
              <a:buNone/>
              <a:defRPr/>
            </a:lvl5pPr>
          </a:lstStyle>
          <a:p>
            <a:pPr lvl="0"/>
            <a:r>
              <a:rPr lang="en-US"/>
              <a:t>Paragraph title Segoe UI </a:t>
            </a:r>
            <a:r>
              <a:rPr lang="en-US" err="1"/>
              <a:t>Semibold</a:t>
            </a:r>
            <a:r>
              <a:rPr lang="en-US"/>
              <a:t>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
        <p:nvSpPr>
          <p:cNvPr id="11" name="Text Placeholder 4">
            <a:extLst>
              <a:ext uri="{FF2B5EF4-FFF2-40B4-BE49-F238E27FC236}">
                <a16:creationId xmlns:a16="http://schemas.microsoft.com/office/drawing/2014/main" id="{6E444E9C-8096-FE42-BE2A-094180C61109}"/>
              </a:ext>
            </a:extLst>
          </p:cNvPr>
          <p:cNvSpPr>
            <a:spLocks noGrp="1"/>
          </p:cNvSpPr>
          <p:nvPr>
            <p:ph type="body" sz="quarter" idx="13" hasCustomPrompt="1"/>
          </p:nvPr>
        </p:nvSpPr>
        <p:spPr>
          <a:xfrm>
            <a:off x="6214842" y="4927922"/>
            <a:ext cx="2653417" cy="1307666"/>
          </a:xfrm>
        </p:spPr>
        <p:txBody>
          <a:bodyPr lIns="0" tIns="0" rIns="0" bIns="0"/>
          <a:lstStyle>
            <a:lvl1pPr marL="0" indent="0">
              <a:lnSpc>
                <a:spcPct val="100000"/>
              </a:lnSpc>
              <a:spcBef>
                <a:spcPts val="0"/>
              </a:spcBef>
              <a:spcAft>
                <a:spcPts val="784"/>
              </a:spcAft>
              <a:buNone/>
              <a:defRPr sz="1567">
                <a:solidFill>
                  <a:schemeClr val="tx2"/>
                </a:solidFill>
                <a:latin typeface="+mj-lt"/>
              </a:defRPr>
            </a:lvl1pPr>
            <a:lvl2pPr marL="0" marR="0" indent="0" algn="l" defTabSz="914016" rtl="0" eaLnBrk="1" fontAlgn="auto" latinLnBrk="0" hangingPunct="1">
              <a:lnSpc>
                <a:spcPct val="100000"/>
              </a:lnSpc>
              <a:spcBef>
                <a:spcPts val="0"/>
              </a:spcBef>
              <a:spcAft>
                <a:spcPts val="784"/>
              </a:spcAft>
              <a:buClrTx/>
              <a:buSzPct val="90000"/>
              <a:buFont typeface="Arial" panose="020B0604020202020204" pitchFamily="34" charset="0"/>
              <a:buNone/>
              <a:tabLst/>
              <a:defRPr sz="1567">
                <a:solidFill>
                  <a:srgbClr val="000000"/>
                </a:solidFill>
              </a:defRPr>
            </a:lvl2pPr>
            <a:lvl3pPr marL="448021" indent="0">
              <a:buNone/>
              <a:defRPr/>
            </a:lvl3pPr>
            <a:lvl4pPr marL="672032" indent="0">
              <a:buNone/>
              <a:defRPr/>
            </a:lvl4pPr>
            <a:lvl5pPr marL="896042" indent="0">
              <a:buNone/>
              <a:defRPr/>
            </a:lvl5pPr>
          </a:lstStyle>
          <a:p>
            <a:pPr lvl="0"/>
            <a:r>
              <a:rPr lang="en-US"/>
              <a:t>Paragraph title Segoe UI bold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
        <p:nvSpPr>
          <p:cNvPr id="13" name="Content Placeholder 15">
            <a:extLst>
              <a:ext uri="{FF2B5EF4-FFF2-40B4-BE49-F238E27FC236}">
                <a16:creationId xmlns:a16="http://schemas.microsoft.com/office/drawing/2014/main" id="{30602BFF-4B8C-D046-AD65-47970BC89DF5}"/>
              </a:ext>
            </a:extLst>
          </p:cNvPr>
          <p:cNvSpPr>
            <a:spLocks noGrp="1"/>
          </p:cNvSpPr>
          <p:nvPr>
            <p:ph sz="quarter" idx="19" hasCustomPrompt="1"/>
          </p:nvPr>
        </p:nvSpPr>
        <p:spPr>
          <a:xfrm>
            <a:off x="6743466" y="2135537"/>
            <a:ext cx="1596164" cy="2038660"/>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4" name="Content Placeholder 15">
            <a:extLst>
              <a:ext uri="{FF2B5EF4-FFF2-40B4-BE49-F238E27FC236}">
                <a16:creationId xmlns:a16="http://schemas.microsoft.com/office/drawing/2014/main" id="{88A8CB35-A244-544E-8BAE-53CB85074FBB}"/>
              </a:ext>
            </a:extLst>
          </p:cNvPr>
          <p:cNvSpPr>
            <a:spLocks noGrp="1"/>
          </p:cNvSpPr>
          <p:nvPr>
            <p:ph sz="quarter" idx="20" hasCustomPrompt="1"/>
          </p:nvPr>
        </p:nvSpPr>
        <p:spPr>
          <a:xfrm>
            <a:off x="9637672" y="2135537"/>
            <a:ext cx="1596164" cy="2038660"/>
          </a:xfrm>
        </p:spPr>
        <p:txBody>
          <a:bodyPr anchor="ctr">
            <a:noAutofit/>
          </a:bodyPr>
          <a:lstStyle>
            <a:lvl1pPr marL="0" indent="0" algn="ctr">
              <a:buNone/>
              <a:defRPr sz="1961">
                <a:solidFill>
                  <a:schemeClr val="tx2"/>
                </a:solidFill>
                <a:latin typeface="+mj-lt"/>
              </a:defRPr>
            </a:lvl1pPr>
          </a:lstStyle>
          <a:p>
            <a:pPr lvl="0"/>
            <a:r>
              <a:rPr lang="en-US"/>
              <a:t> </a:t>
            </a:r>
          </a:p>
        </p:txBody>
      </p:sp>
      <p:sp>
        <p:nvSpPr>
          <p:cNvPr id="15" name="Text Placeholder 4">
            <a:extLst>
              <a:ext uri="{FF2B5EF4-FFF2-40B4-BE49-F238E27FC236}">
                <a16:creationId xmlns:a16="http://schemas.microsoft.com/office/drawing/2014/main" id="{D8D35D15-66F4-4840-BA72-4B7AB5A24EFD}"/>
              </a:ext>
            </a:extLst>
          </p:cNvPr>
          <p:cNvSpPr>
            <a:spLocks noGrp="1"/>
          </p:cNvSpPr>
          <p:nvPr>
            <p:ph type="body" sz="quarter" idx="21" hasCustomPrompt="1"/>
          </p:nvPr>
        </p:nvSpPr>
        <p:spPr>
          <a:xfrm>
            <a:off x="9109048" y="4927922"/>
            <a:ext cx="2653417" cy="1307666"/>
          </a:xfrm>
        </p:spPr>
        <p:txBody>
          <a:bodyPr lIns="0" tIns="0" rIns="0" bIns="0"/>
          <a:lstStyle>
            <a:lvl1pPr marL="0" indent="0">
              <a:lnSpc>
                <a:spcPct val="100000"/>
              </a:lnSpc>
              <a:spcBef>
                <a:spcPts val="0"/>
              </a:spcBef>
              <a:spcAft>
                <a:spcPts val="784"/>
              </a:spcAft>
              <a:buNone/>
              <a:defRPr sz="1567">
                <a:solidFill>
                  <a:schemeClr val="tx2"/>
                </a:solidFill>
                <a:latin typeface="+mj-lt"/>
              </a:defRPr>
            </a:lvl1pPr>
            <a:lvl2pPr marL="0" marR="0" indent="0" algn="l" defTabSz="914016" rtl="0" eaLnBrk="1" fontAlgn="auto" latinLnBrk="0" hangingPunct="1">
              <a:lnSpc>
                <a:spcPct val="100000"/>
              </a:lnSpc>
              <a:spcBef>
                <a:spcPts val="0"/>
              </a:spcBef>
              <a:spcAft>
                <a:spcPts val="784"/>
              </a:spcAft>
              <a:buClrTx/>
              <a:buSzPct val="90000"/>
              <a:buFont typeface="Arial" panose="020B0604020202020204" pitchFamily="34" charset="0"/>
              <a:buNone/>
              <a:tabLst/>
              <a:defRPr sz="1567">
                <a:solidFill>
                  <a:srgbClr val="000000"/>
                </a:solidFill>
              </a:defRPr>
            </a:lvl2pPr>
            <a:lvl3pPr marL="448021" indent="0">
              <a:buNone/>
              <a:defRPr/>
            </a:lvl3pPr>
            <a:lvl4pPr marL="672032" indent="0">
              <a:buNone/>
              <a:defRPr/>
            </a:lvl4pPr>
            <a:lvl5pPr marL="896042" indent="0">
              <a:buNone/>
              <a:defRPr/>
            </a:lvl5pPr>
          </a:lstStyle>
          <a:p>
            <a:pPr lvl="0"/>
            <a:r>
              <a:rPr lang="en-US"/>
              <a:t>Paragraph title Segoe UI bold 16</a:t>
            </a:r>
          </a:p>
          <a:p>
            <a:pPr lvl="1"/>
            <a:r>
              <a:rPr lang="en-US"/>
              <a:t>Body copy Segoe Regular 16. </a:t>
            </a:r>
            <a:r>
              <a:rPr lang="en-US" err="1"/>
              <a:t>Cavorest</a:t>
            </a:r>
            <a:r>
              <a:rPr lang="en-US"/>
              <a:t> a </a:t>
            </a:r>
            <a:r>
              <a:rPr lang="en-US" err="1"/>
              <a:t>aut</a:t>
            </a:r>
            <a:r>
              <a:rPr lang="en-US"/>
              <a:t> arum quam id eat ape </a:t>
            </a:r>
            <a:r>
              <a:rPr lang="en-US" err="1"/>
              <a:t>est</a:t>
            </a:r>
            <a:r>
              <a:rPr lang="en-US"/>
              <a:t>, qui </a:t>
            </a:r>
            <a:r>
              <a:rPr lang="en-US" err="1"/>
              <a:t>sinc</a:t>
            </a:r>
            <a:r>
              <a:rPr lang="en-US"/>
              <a:t>.</a:t>
            </a:r>
          </a:p>
        </p:txBody>
      </p:sp>
    </p:spTree>
    <p:extLst>
      <p:ext uri="{BB962C8B-B14F-4D97-AF65-F5344CB8AC3E}">
        <p14:creationId xmlns:p14="http://schemas.microsoft.com/office/powerpoint/2010/main" val="3005292094"/>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Title and 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358570" y="1344828"/>
            <a:ext cx="11474238" cy="1795300"/>
          </a:xfrm>
        </p:spPr>
        <p:txBody>
          <a:bodyPr>
            <a:spAutoFit/>
          </a:bodyPr>
          <a:lstStyle>
            <a:lvl1pPr marL="0" indent="0">
              <a:spcBef>
                <a:spcPts val="588"/>
              </a:spcBef>
              <a:buNone/>
              <a:defRPr sz="2745" spc="-29" baseline="0">
                <a:solidFill>
                  <a:srgbClr val="0072C6"/>
                </a:solidFill>
                <a:latin typeface="+mj-lt"/>
              </a:defRPr>
            </a:lvl1pPr>
            <a:lvl2pPr marL="224054" indent="-224054">
              <a:spcBef>
                <a:spcPts val="588"/>
              </a:spcBef>
              <a:buFont typeface="Arial" charset="0"/>
              <a:buChar char="•"/>
              <a:defRPr sz="1961"/>
            </a:lvl2pPr>
            <a:lvl3pPr marL="448107" indent="-224054">
              <a:spcBef>
                <a:spcPts val="588"/>
              </a:spcBef>
              <a:buFont typeface="Arial" charset="0"/>
              <a:buChar char="•"/>
              <a:defRPr/>
            </a:lvl3pPr>
            <a:lvl4pPr marL="672161" indent="-224054">
              <a:spcBef>
                <a:spcPts val="588"/>
              </a:spcBef>
              <a:buFont typeface="Arial" charset="0"/>
              <a:buChar char="•"/>
              <a:defRPr/>
            </a:lvl4pPr>
            <a:lvl5pPr marL="896214" indent="-224054">
              <a:spcBef>
                <a:spcPts val="588"/>
              </a:spcBef>
              <a:buFont typeface="Arial"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8997142"/>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1_3 Bullets">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6B3AA29C-2E9C-964A-B581-B46459F2EC61}"/>
              </a:ext>
            </a:extLst>
          </p:cNvPr>
          <p:cNvSpPr>
            <a:spLocks noGrp="1"/>
          </p:cNvSpPr>
          <p:nvPr>
            <p:ph type="body" sz="quarter" idx="13" hasCustomPrompt="1"/>
          </p:nvPr>
        </p:nvSpPr>
        <p:spPr>
          <a:xfrm>
            <a:off x="2187575" y="2265577"/>
            <a:ext cx="9419208" cy="510524"/>
          </a:xfrm>
        </p:spPr>
        <p:txBody>
          <a:bodyPr lIns="274320" anchor="ctr"/>
          <a:lstStyle>
            <a:lvl1pPr marL="0" indent="0" algn="l">
              <a:buNone/>
              <a:defRPr/>
            </a:lvl1pPr>
          </a:lstStyle>
          <a:p>
            <a:pPr lvl="0"/>
            <a:r>
              <a:rPr lang="en-US"/>
              <a:t>Click to add text</a:t>
            </a:r>
          </a:p>
        </p:txBody>
      </p:sp>
      <p:sp>
        <p:nvSpPr>
          <p:cNvPr id="11" name="Title 10">
            <a:extLst>
              <a:ext uri="{FF2B5EF4-FFF2-40B4-BE49-F238E27FC236}">
                <a16:creationId xmlns:a16="http://schemas.microsoft.com/office/drawing/2014/main" id="{879ABC1B-B7F3-704D-B5D6-664F33BD7444}"/>
              </a:ext>
            </a:extLst>
          </p:cNvPr>
          <p:cNvSpPr>
            <a:spLocks noGrp="1"/>
          </p:cNvSpPr>
          <p:nvPr>
            <p:ph type="title"/>
          </p:nvPr>
        </p:nvSpPr>
        <p:spPr/>
        <p:txBody>
          <a:bodyPr/>
          <a:lstStyle/>
          <a:p>
            <a:r>
              <a:rPr lang="en-US"/>
              <a:t>Click to edit Master title style</a:t>
            </a:r>
          </a:p>
        </p:txBody>
      </p:sp>
      <p:sp>
        <p:nvSpPr>
          <p:cNvPr id="14" name="Rectangle 13">
            <a:extLst>
              <a:ext uri="{FF2B5EF4-FFF2-40B4-BE49-F238E27FC236}">
                <a16:creationId xmlns:a16="http://schemas.microsoft.com/office/drawing/2014/main" id="{DCDEE8D0-E922-FD45-8DFA-8A15BCC80ED5}"/>
              </a:ext>
            </a:extLst>
          </p:cNvPr>
          <p:cNvSpPr/>
          <p:nvPr userDrawn="1"/>
        </p:nvSpPr>
        <p:spPr bwMode="auto">
          <a:xfrm>
            <a:off x="1" y="1974862"/>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a:extLst>
              <a:ext uri="{FF2B5EF4-FFF2-40B4-BE49-F238E27FC236}">
                <a16:creationId xmlns:a16="http://schemas.microsoft.com/office/drawing/2014/main" id="{77AD7670-E0DC-D44C-955D-B9FA14C6B89D}"/>
              </a:ext>
            </a:extLst>
          </p:cNvPr>
          <p:cNvSpPr/>
          <p:nvPr userDrawn="1"/>
        </p:nvSpPr>
        <p:spPr bwMode="auto">
          <a:xfrm>
            <a:off x="-1" y="1974862"/>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18" name="Text Placeholder 9">
            <a:extLst>
              <a:ext uri="{FF2B5EF4-FFF2-40B4-BE49-F238E27FC236}">
                <a16:creationId xmlns:a16="http://schemas.microsoft.com/office/drawing/2014/main" id="{5E978655-3EF6-B647-9417-5CFD3E2631A8}"/>
              </a:ext>
            </a:extLst>
          </p:cNvPr>
          <p:cNvSpPr>
            <a:spLocks noGrp="1"/>
          </p:cNvSpPr>
          <p:nvPr>
            <p:ph type="body" sz="quarter" idx="15" hasCustomPrompt="1"/>
          </p:nvPr>
        </p:nvSpPr>
        <p:spPr>
          <a:xfrm>
            <a:off x="2187575" y="3584691"/>
            <a:ext cx="9419208" cy="510524"/>
          </a:xfrm>
        </p:spPr>
        <p:txBody>
          <a:bodyPr lIns="274320" anchor="ctr"/>
          <a:lstStyle>
            <a:lvl1pPr marL="0" indent="0" algn="l">
              <a:buNone/>
              <a:defRPr/>
            </a:lvl1pPr>
          </a:lstStyle>
          <a:p>
            <a:pPr lvl="0"/>
            <a:r>
              <a:rPr lang="en-US"/>
              <a:t>Click to add text</a:t>
            </a:r>
          </a:p>
        </p:txBody>
      </p:sp>
      <p:sp>
        <p:nvSpPr>
          <p:cNvPr id="19" name="Rectangle 18">
            <a:extLst>
              <a:ext uri="{FF2B5EF4-FFF2-40B4-BE49-F238E27FC236}">
                <a16:creationId xmlns:a16="http://schemas.microsoft.com/office/drawing/2014/main" id="{C4CDEB42-0C04-994C-82BB-D430A9FFD8ED}"/>
              </a:ext>
            </a:extLst>
          </p:cNvPr>
          <p:cNvSpPr/>
          <p:nvPr userDrawn="1"/>
        </p:nvSpPr>
        <p:spPr bwMode="auto">
          <a:xfrm>
            <a:off x="1" y="3293977"/>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0" name="Rectangle 19">
            <a:extLst>
              <a:ext uri="{FF2B5EF4-FFF2-40B4-BE49-F238E27FC236}">
                <a16:creationId xmlns:a16="http://schemas.microsoft.com/office/drawing/2014/main" id="{FC056230-258F-2340-942A-9529B2FE5CF2}"/>
              </a:ext>
            </a:extLst>
          </p:cNvPr>
          <p:cNvSpPr/>
          <p:nvPr userDrawn="1"/>
        </p:nvSpPr>
        <p:spPr bwMode="auto">
          <a:xfrm>
            <a:off x="-1" y="3293977"/>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2" name="Text Placeholder 9">
            <a:extLst>
              <a:ext uri="{FF2B5EF4-FFF2-40B4-BE49-F238E27FC236}">
                <a16:creationId xmlns:a16="http://schemas.microsoft.com/office/drawing/2014/main" id="{AE85B3C3-829F-9D4D-9617-5250C4DB57FC}"/>
              </a:ext>
            </a:extLst>
          </p:cNvPr>
          <p:cNvSpPr>
            <a:spLocks noGrp="1"/>
          </p:cNvSpPr>
          <p:nvPr>
            <p:ph type="body" sz="quarter" idx="17" hasCustomPrompt="1"/>
          </p:nvPr>
        </p:nvSpPr>
        <p:spPr>
          <a:xfrm>
            <a:off x="2187575" y="4866475"/>
            <a:ext cx="9419208" cy="510524"/>
          </a:xfrm>
        </p:spPr>
        <p:txBody>
          <a:bodyPr lIns="274320" anchor="ctr"/>
          <a:lstStyle>
            <a:lvl1pPr marL="0" indent="0" algn="l">
              <a:buNone/>
              <a:defRPr/>
            </a:lvl1pPr>
          </a:lstStyle>
          <a:p>
            <a:pPr lvl="0"/>
            <a:r>
              <a:rPr lang="en-US"/>
              <a:t>Click to add text</a:t>
            </a:r>
          </a:p>
        </p:txBody>
      </p:sp>
      <p:sp>
        <p:nvSpPr>
          <p:cNvPr id="23" name="Rectangle 22">
            <a:extLst>
              <a:ext uri="{FF2B5EF4-FFF2-40B4-BE49-F238E27FC236}">
                <a16:creationId xmlns:a16="http://schemas.microsoft.com/office/drawing/2014/main" id="{9472401F-8AE6-564F-8EE8-FB26A07D381F}"/>
              </a:ext>
            </a:extLst>
          </p:cNvPr>
          <p:cNvSpPr/>
          <p:nvPr userDrawn="1"/>
        </p:nvSpPr>
        <p:spPr bwMode="auto">
          <a:xfrm>
            <a:off x="1" y="4575761"/>
            <a:ext cx="1971675" cy="106837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24" name="Rectangle 23">
            <a:extLst>
              <a:ext uri="{FF2B5EF4-FFF2-40B4-BE49-F238E27FC236}">
                <a16:creationId xmlns:a16="http://schemas.microsoft.com/office/drawing/2014/main" id="{16C12800-5114-2742-B96C-5B9080AE6860}"/>
              </a:ext>
            </a:extLst>
          </p:cNvPr>
          <p:cNvSpPr/>
          <p:nvPr userDrawn="1"/>
        </p:nvSpPr>
        <p:spPr bwMode="auto">
          <a:xfrm>
            <a:off x="-1" y="4575761"/>
            <a:ext cx="1846054" cy="106837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algn="l" defTabSz="932114"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64" name="Content Placeholder 54">
            <a:extLst>
              <a:ext uri="{FF2B5EF4-FFF2-40B4-BE49-F238E27FC236}">
                <a16:creationId xmlns:a16="http://schemas.microsoft.com/office/drawing/2014/main" id="{8839ABC2-DEC2-2B4F-819C-736E95A31270}"/>
              </a:ext>
            </a:extLst>
          </p:cNvPr>
          <p:cNvSpPr>
            <a:spLocks noGrp="1"/>
          </p:cNvSpPr>
          <p:nvPr>
            <p:ph sz="quarter" idx="34" hasCustomPrompt="1"/>
          </p:nvPr>
        </p:nvSpPr>
        <p:spPr>
          <a:xfrm>
            <a:off x="524814" y="3382753"/>
            <a:ext cx="914400" cy="914400"/>
          </a:xfrm>
        </p:spPr>
        <p:txBody>
          <a:bodyPr anchor="ctr">
            <a:noAutofit/>
          </a:bodyPr>
          <a:lstStyle>
            <a:lvl1pPr marL="0" indent="0" algn="ctr">
              <a:buNone/>
              <a:defRPr sz="1050"/>
            </a:lvl1pPr>
          </a:lstStyle>
          <a:p>
            <a:pPr lvl="0"/>
            <a:r>
              <a:rPr lang="en-US"/>
              <a:t>content</a:t>
            </a:r>
          </a:p>
        </p:txBody>
      </p:sp>
      <p:sp>
        <p:nvSpPr>
          <p:cNvPr id="65" name="Content Placeholder 54">
            <a:extLst>
              <a:ext uri="{FF2B5EF4-FFF2-40B4-BE49-F238E27FC236}">
                <a16:creationId xmlns:a16="http://schemas.microsoft.com/office/drawing/2014/main" id="{0D398B0E-6A11-1D4D-B8AC-055BB1E6AC8B}"/>
              </a:ext>
            </a:extLst>
          </p:cNvPr>
          <p:cNvSpPr>
            <a:spLocks noGrp="1"/>
          </p:cNvSpPr>
          <p:nvPr>
            <p:ph sz="quarter" idx="35" hasCustomPrompt="1"/>
          </p:nvPr>
        </p:nvSpPr>
        <p:spPr>
          <a:xfrm>
            <a:off x="524814" y="4650603"/>
            <a:ext cx="914400" cy="914400"/>
          </a:xfrm>
        </p:spPr>
        <p:txBody>
          <a:bodyPr anchor="ctr">
            <a:noAutofit/>
          </a:bodyPr>
          <a:lstStyle>
            <a:lvl1pPr marL="0" indent="0" algn="ctr">
              <a:buNone/>
              <a:defRPr sz="1050"/>
            </a:lvl1pPr>
          </a:lstStyle>
          <a:p>
            <a:pPr lvl="0"/>
            <a:r>
              <a:rPr lang="en-US"/>
              <a:t>content</a:t>
            </a:r>
          </a:p>
        </p:txBody>
      </p:sp>
      <p:sp>
        <p:nvSpPr>
          <p:cNvPr id="66" name="Content Placeholder 54">
            <a:extLst>
              <a:ext uri="{FF2B5EF4-FFF2-40B4-BE49-F238E27FC236}">
                <a16:creationId xmlns:a16="http://schemas.microsoft.com/office/drawing/2014/main" id="{9212B039-8523-8D4B-867D-A6E79EAAE615}"/>
              </a:ext>
            </a:extLst>
          </p:cNvPr>
          <p:cNvSpPr>
            <a:spLocks noGrp="1"/>
          </p:cNvSpPr>
          <p:nvPr>
            <p:ph sz="quarter" idx="36" hasCustomPrompt="1"/>
          </p:nvPr>
        </p:nvSpPr>
        <p:spPr>
          <a:xfrm>
            <a:off x="524814" y="2051850"/>
            <a:ext cx="914400" cy="914400"/>
          </a:xfrm>
        </p:spPr>
        <p:txBody>
          <a:bodyPr anchor="ctr">
            <a:noAutofit/>
          </a:bodyPr>
          <a:lstStyle>
            <a:lvl1pPr marL="0" indent="0" algn="ctr">
              <a:buNone/>
              <a:defRPr sz="1050"/>
            </a:lvl1pPr>
          </a:lstStyle>
          <a:p>
            <a:pPr lvl="0"/>
            <a:r>
              <a:rPr lang="en-US"/>
              <a:t>content</a:t>
            </a:r>
          </a:p>
        </p:txBody>
      </p:sp>
    </p:spTree>
    <p:extLst>
      <p:ext uri="{BB962C8B-B14F-4D97-AF65-F5344CB8AC3E}">
        <p14:creationId xmlns:p14="http://schemas.microsoft.com/office/powerpoint/2010/main" val="365013368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358571" y="358621"/>
            <a:ext cx="5378549" cy="1524138"/>
          </a:xfrm>
        </p:spPr>
        <p:txBody>
          <a:bodyPr/>
          <a:lstStyle/>
          <a:p>
            <a:r>
              <a:rPr lang="en-US"/>
              <a:t>Click to edit Master title style</a:t>
            </a:r>
          </a:p>
        </p:txBody>
      </p:sp>
      <p:sp>
        <p:nvSpPr>
          <p:cNvPr id="4" name="Picture Placeholder 3"/>
          <p:cNvSpPr>
            <a:spLocks noGrp="1"/>
          </p:cNvSpPr>
          <p:nvPr>
            <p:ph type="pic" sz="quarter" idx="10"/>
          </p:nvPr>
        </p:nvSpPr>
        <p:spPr>
          <a:xfrm>
            <a:off x="6095690" y="0"/>
            <a:ext cx="6095689" cy="510524"/>
          </a:xfrm>
        </p:spPr>
        <p:txBody>
          <a:bodyPr/>
          <a:lstStyle/>
          <a:p>
            <a:endParaRPr lang="en-US"/>
          </a:p>
        </p:txBody>
      </p:sp>
      <p:sp>
        <p:nvSpPr>
          <p:cNvPr id="6" name="Text Placeholder 5"/>
          <p:cNvSpPr>
            <a:spLocks noGrp="1"/>
          </p:cNvSpPr>
          <p:nvPr>
            <p:ph type="body" sz="quarter" idx="11"/>
          </p:nvPr>
        </p:nvSpPr>
        <p:spPr>
          <a:xfrm>
            <a:off x="358570" y="2062071"/>
            <a:ext cx="5378549" cy="1605055"/>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9977945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6"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025" indent="0">
              <a:buNone/>
              <a:defRPr sz="1600"/>
            </a:lvl2pPr>
            <a:lvl3pPr marL="914049" indent="0">
              <a:buNone/>
              <a:defRPr sz="1600"/>
            </a:lvl3pPr>
            <a:lvl4pPr marL="1371074" indent="0">
              <a:buNone/>
              <a:defRPr sz="1600"/>
            </a:lvl4pPr>
            <a:lvl5pPr marL="1828098" indent="0">
              <a:buNone/>
              <a:defRPr sz="1600"/>
            </a:lvl5pPr>
            <a:lvl6pPr marL="2285122" indent="0">
              <a:buNone/>
              <a:defRPr sz="1600"/>
            </a:lvl6pPr>
            <a:lvl7pPr marL="2742147" indent="0">
              <a:buNone/>
              <a:defRPr sz="1600"/>
            </a:lvl7pPr>
            <a:lvl8pPr marL="3199171" indent="0">
              <a:buNone/>
              <a:defRPr sz="1600"/>
            </a:lvl8pPr>
            <a:lvl9pPr marL="3656195" indent="0">
              <a:buNone/>
              <a:defRPr sz="1600"/>
            </a:lvl9pPr>
          </a:lstStyle>
          <a:p>
            <a:r>
              <a:rPr lang="en-US"/>
              <a:t>Click icon to add picture</a:t>
            </a:r>
          </a:p>
        </p:txBody>
      </p:sp>
      <p:sp>
        <p:nvSpPr>
          <p:cNvPr id="4" name="Text Placeholder 3"/>
          <p:cNvSpPr>
            <a:spLocks noGrp="1"/>
          </p:cNvSpPr>
          <p:nvPr>
            <p:ph type="body" sz="half" idx="2"/>
          </p:nvPr>
        </p:nvSpPr>
        <p:spPr>
          <a:xfrm>
            <a:off x="677336" y="5367338"/>
            <a:ext cx="8596667" cy="674024"/>
          </a:xfrm>
        </p:spPr>
        <p:txBody>
          <a:bodyPr>
            <a:normAutofit/>
          </a:bodyPr>
          <a:lstStyle>
            <a:lvl1pPr marL="0" indent="0">
              <a:buNone/>
              <a:defRPr sz="1200"/>
            </a:lvl1pPr>
            <a:lvl2pPr marL="457025" indent="0">
              <a:buNone/>
              <a:defRPr sz="1200"/>
            </a:lvl2pPr>
            <a:lvl3pPr marL="914049" indent="0">
              <a:buNone/>
              <a:defRPr sz="1000"/>
            </a:lvl3pPr>
            <a:lvl4pPr marL="1371074" indent="0">
              <a:buNone/>
              <a:defRPr sz="900"/>
            </a:lvl4pPr>
            <a:lvl5pPr marL="1828098" indent="0">
              <a:buNone/>
              <a:defRPr sz="900"/>
            </a:lvl5pPr>
            <a:lvl6pPr marL="2285122" indent="0">
              <a:buNone/>
              <a:defRPr sz="900"/>
            </a:lvl6pPr>
            <a:lvl7pPr marL="2742147" indent="0">
              <a:buNone/>
              <a:defRPr sz="900"/>
            </a:lvl7pPr>
            <a:lvl8pPr marL="3199171" indent="0">
              <a:buNone/>
              <a:defRPr sz="900"/>
            </a:lvl8pPr>
            <a:lvl9pPr marL="3656195"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8C0D7FA-96D5-4688-A635-7698E9034F6F}" type="datetimeFigureOut">
              <a:rPr lang="en-US" smtClean="0"/>
              <a:t>3/19/2021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ABE320-0143-4D0D-BBF9-DE954B879499}" type="slidenum">
              <a:rPr lang="en-US" smtClean="0"/>
              <a:t>‹#›</a:t>
            </a:fld>
            <a:endParaRPr lang="en-US"/>
          </a:p>
        </p:txBody>
      </p:sp>
    </p:spTree>
    <p:extLst>
      <p:ext uri="{BB962C8B-B14F-4D97-AF65-F5344CB8AC3E}">
        <p14:creationId xmlns:p14="http://schemas.microsoft.com/office/powerpoint/2010/main" val="387268847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Closing logo slide">
    <p:bg>
      <p:bgPr>
        <a:solidFill>
          <a:srgbClr val="0072C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343940" y="5446242"/>
            <a:ext cx="11474238" cy="950476"/>
          </a:xfrm>
          <a:prstGeom prst="rect">
            <a:avLst/>
          </a:prstGeom>
          <a:noFill/>
          <a:ln w="12700">
            <a:noFill/>
            <a:miter lim="800000"/>
            <a:headEnd type="none" w="sm" len="sm"/>
            <a:tailEnd type="none" w="sm" len="sm"/>
          </a:ln>
          <a:effectLst/>
        </p:spPr>
        <p:txBody>
          <a:bodyPr vert="horz" wrap="square" lIns="89630" tIns="89630" rIns="89630" bIns="89630" numCol="1" anchor="t" anchorCtr="0" compatLnSpc="1">
            <a:prstTxWarp prst="textNoShape">
              <a:avLst/>
            </a:prstTxWarp>
            <a:spAutoFit/>
          </a:bodyPr>
          <a:lstStyle/>
          <a:p>
            <a:pPr defTabSz="913748" eaLnBrk="0" hangingPunct="0"/>
            <a:r>
              <a:rPr lang="en-US" sz="980" baseline="0">
                <a:solidFill>
                  <a:schemeClr val="bg1"/>
                </a:solidFill>
                <a:cs typeface="Segoe UI" pitchFamily="34" charset="0"/>
              </a:rPr>
              <a:t>© 2016 Microsoft Corporation. All rights reserved. The text in this document is available under the Creative Commons Attribution 3.0 License, additional terms may apply.  All other content contained in this document (including, without limitation, trademarks, logos, images, etc.) are not included within the Creative Commons license grant.  This document does not provide you with any legal rights to any intellectual property in any Microsoft product. You may copy and use this document for your internal, reference purposes.  </a:t>
            </a:r>
          </a:p>
          <a:p>
            <a:pPr defTabSz="913748" eaLnBrk="0" hangingPunct="0"/>
            <a:r>
              <a:rPr lang="en-US" sz="980" baseline="0">
                <a:solidFill>
                  <a:schemeClr val="bg1"/>
                </a:solidFill>
                <a:cs typeface="Segoe UI" pitchFamily="34" charset="0"/>
              </a:rPr>
              <a:t>This document is provided "as-is." Information and views expressed in this document, including URL and other Internet Web site references, may change without notice. You bear the risk of using it. Some examples are for illustration only and are fictitious. No real association is intended or inferred. Microsoft makes no warranties, express or implied, with respect to the information provided here. </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4"/>
            <a:ext cx="3223861" cy="690695"/>
          </a:xfrm>
          <a:prstGeom prst="rect">
            <a:avLst/>
          </a:prstGeom>
        </p:spPr>
      </p:pic>
    </p:spTree>
    <p:extLst>
      <p:ext uri="{BB962C8B-B14F-4D97-AF65-F5344CB8AC3E}">
        <p14:creationId xmlns:p14="http://schemas.microsoft.com/office/powerpoint/2010/main" val="3233874482"/>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Photo layout Alternate">
    <p:spTree>
      <p:nvGrpSpPr>
        <p:cNvPr id="1" name=""/>
        <p:cNvGrpSpPr/>
        <p:nvPr/>
      </p:nvGrpSpPr>
      <p:grpSpPr>
        <a:xfrm>
          <a:off x="0" y="0"/>
          <a:ext cx="0" cy="0"/>
          <a:chOff x="0" y="0"/>
          <a:chExt cx="0" cy="0"/>
        </a:xfrm>
      </p:grpSpPr>
      <p:sp>
        <p:nvSpPr>
          <p:cNvPr id="2" name="Title 1"/>
          <p:cNvSpPr>
            <a:spLocks noGrp="1"/>
          </p:cNvSpPr>
          <p:nvPr>
            <p:ph type="title"/>
          </p:nvPr>
        </p:nvSpPr>
        <p:spPr>
          <a:xfrm>
            <a:off x="6454260" y="358621"/>
            <a:ext cx="5378549" cy="1524138"/>
          </a:xfrm>
        </p:spPr>
        <p:txBody>
          <a:bodyPr/>
          <a:lstStyle/>
          <a:p>
            <a:r>
              <a:rPr lang="en-US"/>
              <a:t>Click to edit Master title style</a:t>
            </a:r>
          </a:p>
        </p:txBody>
      </p:sp>
      <p:sp>
        <p:nvSpPr>
          <p:cNvPr id="4" name="Picture Placeholder 3"/>
          <p:cNvSpPr>
            <a:spLocks noGrp="1"/>
          </p:cNvSpPr>
          <p:nvPr>
            <p:ph type="pic" sz="quarter" idx="10"/>
          </p:nvPr>
        </p:nvSpPr>
        <p:spPr>
          <a:xfrm>
            <a:off x="1" y="0"/>
            <a:ext cx="6095689" cy="510524"/>
          </a:xfrm>
        </p:spPr>
        <p:txBody>
          <a:bodyPr/>
          <a:lstStyle/>
          <a:p>
            <a:endParaRPr lang="en-US"/>
          </a:p>
        </p:txBody>
      </p:sp>
      <p:sp>
        <p:nvSpPr>
          <p:cNvPr id="6" name="Text Placeholder 5"/>
          <p:cNvSpPr>
            <a:spLocks noGrp="1"/>
          </p:cNvSpPr>
          <p:nvPr>
            <p:ph type="body" sz="quarter" idx="11"/>
          </p:nvPr>
        </p:nvSpPr>
        <p:spPr>
          <a:xfrm>
            <a:off x="6454260" y="2062071"/>
            <a:ext cx="5378549" cy="1605055"/>
          </a:xfrm>
        </p:spPr>
        <p:txBody>
          <a:bodyPr>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4984269"/>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1_Demo slide">
    <p:bg>
      <p:bgPr>
        <a:solidFill>
          <a:srgbClr val="00205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solidFill>
                  <a:schemeClr val="bg1"/>
                </a:solidFill>
              </a:defRPr>
            </a:lvl1pPr>
          </a:lstStyle>
          <a:p>
            <a:r>
              <a:rPr lang="en-US"/>
              <a:t>Demo title</a:t>
            </a:r>
          </a:p>
        </p:txBody>
      </p:sp>
      <p:sp>
        <p:nvSpPr>
          <p:cNvPr id="5" name="Text Placeholder 4"/>
          <p:cNvSpPr>
            <a:spLocks noGrp="1"/>
          </p:cNvSpPr>
          <p:nvPr>
            <p:ph type="body" sz="quarter" idx="12" hasCustomPrompt="1"/>
          </p:nvPr>
        </p:nvSpPr>
        <p:spPr>
          <a:xfrm>
            <a:off x="269241" y="3877276"/>
            <a:ext cx="9860674" cy="778565"/>
          </a:xfrm>
          <a:noFill/>
        </p:spPr>
        <p:txBody>
          <a:bodyPr lIns="182880" tIns="146304" rIns="182880" bIns="146304">
            <a:spAutoFit/>
          </a:bodyPr>
          <a:lstStyle>
            <a:lvl1pPr marL="0" indent="0">
              <a:spcBef>
                <a:spcPts val="0"/>
              </a:spcBef>
              <a:buNone/>
              <a:defRPr sz="3528" spc="0" baseline="0">
                <a:solidFill>
                  <a:schemeClr val="bg1"/>
                </a:solidFill>
                <a:latin typeface="+mj-lt"/>
              </a:defRPr>
            </a:lvl1pPr>
          </a:lstStyle>
          <a:p>
            <a:pPr lvl="0"/>
            <a:r>
              <a:rPr lang="en-US"/>
              <a:t>Speaker Name</a:t>
            </a:r>
          </a:p>
        </p:txBody>
      </p:sp>
    </p:spTree>
    <p:extLst>
      <p:ext uri="{BB962C8B-B14F-4D97-AF65-F5344CB8AC3E}">
        <p14:creationId xmlns:p14="http://schemas.microsoft.com/office/powerpoint/2010/main" val="39303806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1_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5" name="Text Placeholder 4"/>
          <p:cNvSpPr>
            <a:spLocks noGrp="1"/>
          </p:cNvSpPr>
          <p:nvPr>
            <p:ph type="body" sz="quarter" idx="10"/>
          </p:nvPr>
        </p:nvSpPr>
        <p:spPr>
          <a:xfrm>
            <a:off x="358570" y="1344829"/>
            <a:ext cx="11474238" cy="1822487"/>
          </a:xfrm>
        </p:spPr>
        <p:txBody>
          <a:bodyPr>
            <a:spAutoFit/>
          </a:bodyPr>
          <a:lstStyle>
            <a:lvl1pPr marL="0" indent="0">
              <a:spcBef>
                <a:spcPts val="588"/>
              </a:spcBef>
              <a:buNone/>
              <a:defRPr sz="3136">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24054"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48107"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672161"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896214" indent="0">
              <a:spcBef>
                <a:spcPts val="588"/>
              </a:spcBef>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9389423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with photo and til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615B53B3-A500-4259-9EF2-B5F4A6E75783}"/>
              </a:ext>
            </a:extLst>
          </p:cNvPr>
          <p:cNvPicPr>
            <a:picLocks noChangeAspect="1"/>
          </p:cNvPicPr>
          <p:nvPr userDrawn="1"/>
        </p:nvPicPr>
        <p:blipFill rotWithShape="1">
          <a:blip r:embed="rId3"/>
          <a:srcRect l="181" b="15850"/>
          <a:stretch/>
        </p:blipFill>
        <p:spPr>
          <a:xfrm>
            <a:off x="0" y="0"/>
            <a:ext cx="12192000" cy="6858000"/>
          </a:xfrm>
          <a:prstGeom prst="rect">
            <a:avLst/>
          </a:prstGeom>
        </p:spPr>
      </p:pic>
      <p:sp>
        <p:nvSpPr>
          <p:cNvPr id="10" name="Rectangle 9">
            <a:extLst>
              <a:ext uri="{FF2B5EF4-FFF2-40B4-BE49-F238E27FC236}">
                <a16:creationId xmlns:a16="http://schemas.microsoft.com/office/drawing/2014/main" id="{051509EC-CF9C-9747-835D-778F73946761}"/>
              </a:ext>
            </a:extLst>
          </p:cNvPr>
          <p:cNvSpPr/>
          <p:nvPr userDrawn="1"/>
        </p:nvSpPr>
        <p:spPr bwMode="auto">
          <a:xfrm>
            <a:off x="1" y="0"/>
            <a:ext cx="11914980" cy="6858000"/>
          </a:xfrm>
          <a:prstGeom prst="rect">
            <a:avLst/>
          </a:prstGeom>
          <a:gradFill>
            <a:gsLst>
              <a:gs pos="32000">
                <a:schemeClr val="accent2">
                  <a:alpha val="66000"/>
                </a:schemeClr>
              </a:gs>
              <a:gs pos="100000">
                <a:schemeClr val="tx1">
                  <a:alpha val="0"/>
                </a:schemeClr>
              </a:gs>
            </a:gsLst>
            <a:lin ang="0" scaled="0"/>
          </a:gradFill>
        </p:spPr>
        <p:txBody>
          <a:bodyPr vert="horz" wrap="square" lIns="627230" tIns="716834" rIns="134406" bIns="1075254" rtlCol="0" anchor="t" anchorCtr="0">
            <a:noAutofit/>
          </a:bodyPr>
          <a:lstStyle/>
          <a:p>
            <a:pPr lvl="0">
              <a:lnSpc>
                <a:spcPct val="90000"/>
              </a:lnSpc>
              <a:spcBef>
                <a:spcPct val="0"/>
              </a:spcBef>
            </a:pPr>
            <a:endParaRPr lang="en-US" sz="5994" spc="-100">
              <a:ln w="3175">
                <a:noFill/>
              </a:ln>
              <a:solidFill>
                <a:srgbClr val="FFFFFF"/>
              </a:solidFill>
              <a:latin typeface="Segoe UI Semilight" panose="020B0402040204020203" pitchFamily="34" charset="0"/>
              <a:cs typeface="Segoe UI" pitchFamily="34" charset="0"/>
            </a:endParaRPr>
          </a:p>
        </p:txBody>
      </p:sp>
      <p:graphicFrame>
        <p:nvGraphicFramePr>
          <p:cNvPr id="2" name="Object 1" hidden="1">
            <a:extLst>
              <a:ext uri="{FF2B5EF4-FFF2-40B4-BE49-F238E27FC236}">
                <a16:creationId xmlns:a16="http://schemas.microsoft.com/office/drawing/2014/main" id="{C272618F-75D9-496B-BDF0-1167E830F434}"/>
              </a:ext>
            </a:extLst>
          </p:cNvPr>
          <p:cNvGraphicFramePr>
            <a:graphicFrameLocks noChangeAspect="1"/>
          </p:cNvGraphicFramePr>
          <p:nvPr userDrawn="1">
            <p:custDataLst>
              <p:tags r:id="rId1"/>
            </p:custDataLst>
          </p:nvPr>
        </p:nvGraphicFramePr>
        <p:xfrm>
          <a:off x="1557" y="1558"/>
          <a:ext cx="1556" cy="1556"/>
        </p:xfrm>
        <a:graphic>
          <a:graphicData uri="http://schemas.openxmlformats.org/presentationml/2006/ole">
            <mc:AlternateContent xmlns:mc="http://schemas.openxmlformats.org/markup-compatibility/2006">
              <mc:Choice xmlns:v="urn:schemas-microsoft-com:vml" Requires="v">
                <p:oleObj name="think-cell Slide" r:id="rId4" imgW="378" imgH="379" progId="TCLayout.ActiveDocument.1">
                  <p:embed/>
                </p:oleObj>
              </mc:Choice>
              <mc:Fallback>
                <p:oleObj name="think-cell Slide" r:id="rId4" imgW="378" imgH="379" progId="TCLayout.ActiveDocument.1">
                  <p:embed/>
                  <p:pic>
                    <p:nvPicPr>
                      <p:cNvPr id="2" name="Object 1" hidden="1">
                        <a:extLst>
                          <a:ext uri="{FF2B5EF4-FFF2-40B4-BE49-F238E27FC236}">
                            <a16:creationId xmlns:a16="http://schemas.microsoft.com/office/drawing/2014/main" id="{C272618F-75D9-496B-BDF0-1167E830F434}"/>
                          </a:ext>
                        </a:extLst>
                      </p:cNvPr>
                      <p:cNvPicPr/>
                      <p:nvPr/>
                    </p:nvPicPr>
                    <p:blipFill>
                      <a:blip r:embed="rId5"/>
                      <a:stretch>
                        <a:fillRect/>
                      </a:stretch>
                    </p:blipFill>
                    <p:spPr>
                      <a:xfrm>
                        <a:off x="1557" y="1558"/>
                        <a:ext cx="1556" cy="1556"/>
                      </a:xfrm>
                      <a:prstGeom prst="rect">
                        <a:avLst/>
                      </a:prstGeom>
                    </p:spPr>
                  </p:pic>
                </p:oleObj>
              </mc:Fallback>
            </mc:AlternateContent>
          </a:graphicData>
        </a:graphic>
      </p:graphicFrame>
      <p:sp>
        <p:nvSpPr>
          <p:cNvPr id="9" name="Title 1"/>
          <p:cNvSpPr>
            <a:spLocks noGrp="1"/>
          </p:cNvSpPr>
          <p:nvPr>
            <p:ph type="title" hasCustomPrompt="1"/>
          </p:nvPr>
        </p:nvSpPr>
        <p:spPr bwMode="auto">
          <a:xfrm>
            <a:off x="269305" y="2648455"/>
            <a:ext cx="6274911" cy="1793104"/>
          </a:xfrm>
          <a:noFill/>
        </p:spPr>
        <p:txBody>
          <a:bodyPr lIns="146304" tIns="91440" rIns="146304" bIns="91440" anchor="t" anchorCtr="0"/>
          <a:lstStyle>
            <a:lvl1pPr>
              <a:defRPr sz="4703" spc="-98" baseline="0">
                <a:solidFill>
                  <a:schemeClr val="bg1"/>
                </a:solidFill>
              </a:defRPr>
            </a:lvl1pPr>
          </a:lstStyle>
          <a:p>
            <a:r>
              <a:rPr lang="en-US"/>
              <a:t>Presentation title</a:t>
            </a:r>
          </a:p>
        </p:txBody>
      </p:sp>
      <p:sp>
        <p:nvSpPr>
          <p:cNvPr id="3" name="Text Placeholder 2"/>
          <p:cNvSpPr>
            <a:spLocks noGrp="1"/>
          </p:cNvSpPr>
          <p:nvPr>
            <p:ph type="body" sz="quarter" idx="14" hasCustomPrompt="1"/>
          </p:nvPr>
        </p:nvSpPr>
        <p:spPr bwMode="auto">
          <a:xfrm>
            <a:off x="267683" y="4773828"/>
            <a:ext cx="6276530" cy="543185"/>
          </a:xfrm>
        </p:spPr>
        <p:txBody>
          <a:bodyPr wrap="square" lIns="164592" tIns="109728" rIns="164592" bIns="109728">
            <a:spAutoFit/>
          </a:bodyPr>
          <a:lstStyle>
            <a:lvl1pPr marL="0" indent="0">
              <a:spcBef>
                <a:spcPts val="0"/>
              </a:spcBef>
              <a:buNone/>
              <a:defRPr sz="2353">
                <a:solidFill>
                  <a:schemeClr val="tx1"/>
                </a:solidFill>
                <a:latin typeface="+mn-lt"/>
              </a:defRPr>
            </a:lvl1pPr>
          </a:lstStyle>
          <a:p>
            <a:pPr lvl="0"/>
            <a:r>
              <a:rPr lang="en-US"/>
              <a:t>Speaker name</a:t>
            </a:r>
          </a:p>
        </p:txBody>
      </p:sp>
      <p:pic>
        <p:nvPicPr>
          <p:cNvPr id="8" name="MS logo white - EMF"/>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bwMode="black">
          <a:xfrm>
            <a:off x="451636" y="6111775"/>
            <a:ext cx="1423303" cy="304828"/>
          </a:xfrm>
          <a:prstGeom prst="rect">
            <a:avLst/>
          </a:prstGeom>
        </p:spPr>
      </p:pic>
    </p:spTree>
    <p:extLst>
      <p:ext uri="{BB962C8B-B14F-4D97-AF65-F5344CB8AC3E}">
        <p14:creationId xmlns:p14="http://schemas.microsoft.com/office/powerpoint/2010/main" val="244206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1_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358570" y="1344828"/>
            <a:ext cx="11474238" cy="1840792"/>
          </a:xfrm>
          <a:prstGeom prst="rect">
            <a:avLst/>
          </a:prstGeom>
        </p:spPr>
        <p:txBody>
          <a:bodyPr>
            <a:spAutoFit/>
          </a:bodyPr>
          <a:lstStyle>
            <a:lvl1pPr marL="224054" indent="-224054">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448107" indent="-224054">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672161" indent="-224054">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896214" indent="-224054">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120268" indent="-224054">
              <a:spcBef>
                <a:spcPts val="588"/>
              </a:spcBef>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141381"/>
            <a:ext cx="12192001" cy="717242"/>
          </a:xfrm>
          <a:prstGeom prst="rect">
            <a:avLst/>
          </a:prstGeom>
          <a:solidFill>
            <a:srgbClr val="FFFF99"/>
          </a:solidFill>
        </p:spPr>
        <p:txBody>
          <a:bodyPr wrap="square" lIns="365760" tIns="91440" rIns="365760" bIns="91440" anchor="ctr" anchorCtr="0">
            <a:noAutofit/>
          </a:bodyPr>
          <a:lstStyle>
            <a:lvl1pPr algn="r">
              <a:buFont typeface="Arial" pitchFamily="34" charset="0"/>
              <a:buNone/>
              <a:defRPr sz="313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mj-lt"/>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79980115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userDrawn="1">
  <p:cSld name="3_Title Slide">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BDBC305C-A9C3-4278-AFC0-C99DFD80A68A}"/>
              </a:ext>
            </a:extLst>
          </p:cNvPr>
          <p:cNvSpPr>
            <a:spLocks noGrp="1"/>
          </p:cNvSpPr>
          <p:nvPr>
            <p:ph type="title" hasCustomPrompt="1"/>
          </p:nvPr>
        </p:nvSpPr>
        <p:spPr>
          <a:xfrm>
            <a:off x="426424" y="440495"/>
            <a:ext cx="11336039" cy="758022"/>
          </a:xfrm>
          <a:prstGeom prst="rect">
            <a:avLst/>
          </a:prstGeom>
        </p:spPr>
        <p:txBody>
          <a:bodyPr vert="horz" wrap="square" lIns="0" tIns="164592" rIns="0" bIns="0" rtlCol="0" anchor="t">
            <a:noAutofit/>
          </a:bodyPr>
          <a:lstStyle>
            <a:lvl1pPr>
              <a:defRPr>
                <a:solidFill>
                  <a:srgbClr val="000000"/>
                </a:solidFill>
              </a:defRPr>
            </a:lvl1pPr>
          </a:lstStyle>
          <a:p>
            <a:r>
              <a:rPr lang="en-US"/>
              <a:t>Title</a:t>
            </a:r>
          </a:p>
        </p:txBody>
      </p:sp>
    </p:spTree>
    <p:extLst>
      <p:ext uri="{BB962C8B-B14F-4D97-AF65-F5344CB8AC3E}">
        <p14:creationId xmlns:p14="http://schemas.microsoft.com/office/powerpoint/2010/main" val="2701462325"/>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500"/>
            <a:ext cx="11018520" cy="16050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8548863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userDrawn="1">
  <p:cSld name="Title with photo - L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5" y="1751302"/>
            <a:ext cx="6274911" cy="2125158"/>
          </a:xfrm>
          <a:noFill/>
        </p:spPr>
        <p:txBody>
          <a:bodyPr lIns="146304" tIns="91440" rIns="146304" bIns="91440" anchor="b" anchorCtr="0"/>
          <a:lstStyle>
            <a:lvl1pPr>
              <a:defRPr sz="4702" spc="-98" baseline="0">
                <a:solidFill>
                  <a:schemeClr val="tx1"/>
                </a:solidFill>
              </a:defRPr>
            </a:lvl1pPr>
          </a:lstStyle>
          <a:p>
            <a:r>
              <a:rPr lang="en-US"/>
              <a:t>Presentation title</a:t>
            </a:r>
          </a:p>
        </p:txBody>
      </p:sp>
      <p:sp>
        <p:nvSpPr>
          <p:cNvPr id="3" name="Text Placeholder 2"/>
          <p:cNvSpPr>
            <a:spLocks noGrp="1"/>
          </p:cNvSpPr>
          <p:nvPr>
            <p:ph type="body" sz="quarter" idx="14" hasCustomPrompt="1"/>
          </p:nvPr>
        </p:nvSpPr>
        <p:spPr bwMode="auto">
          <a:xfrm>
            <a:off x="267683" y="3876675"/>
            <a:ext cx="6276530" cy="543185"/>
          </a:xfrm>
        </p:spPr>
        <p:txBody>
          <a:bodyPr wrap="square" lIns="164592" tIns="109728" rIns="164592" bIns="109728">
            <a:spAutoFit/>
          </a:bodyPr>
          <a:lstStyle>
            <a:lvl1pPr marL="0" indent="0">
              <a:spcBef>
                <a:spcPts val="0"/>
              </a:spcBef>
              <a:buNone/>
              <a:defRPr sz="2353">
                <a:solidFill>
                  <a:schemeClr val="tx1"/>
                </a:solidFill>
                <a:latin typeface="+mn-lt"/>
              </a:defRPr>
            </a:lvl1pPr>
          </a:lstStyle>
          <a:p>
            <a:pPr lvl="0"/>
            <a:r>
              <a:rPr lang="en-US"/>
              <a:t>Speaker name</a:t>
            </a:r>
          </a:p>
        </p:txBody>
      </p:sp>
      <p:pic>
        <p:nvPicPr>
          <p:cNvPr id="7" name="MS logo gray - EMF">
            <a:extLst>
              <a:ext uri="{FF2B5EF4-FFF2-40B4-BE49-F238E27FC236}">
                <a16:creationId xmlns:a16="http://schemas.microsoft.com/office/drawing/2014/main" id="{0CE1DC85-95F4-4E7F-AFD3-9000FCD7694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451635" y="6111775"/>
            <a:ext cx="1423303" cy="304828"/>
          </a:xfrm>
          <a:prstGeom prst="rect">
            <a:avLst/>
          </a:prstGeom>
        </p:spPr>
      </p:pic>
    </p:spTree>
    <p:extLst>
      <p:ext uri="{BB962C8B-B14F-4D97-AF65-F5344CB8AC3E}">
        <p14:creationId xmlns:p14="http://schemas.microsoft.com/office/powerpoint/2010/main" val="364634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6_Title Slide">
    <p:bg>
      <p:bgPr>
        <a:solidFill>
          <a:srgbClr val="0072C6"/>
        </a:solidFill>
        <a:effectLst/>
      </p:bgPr>
    </p:bg>
    <p:spTree>
      <p:nvGrpSpPr>
        <p:cNvPr id="1" name=""/>
        <p:cNvGrpSpPr/>
        <p:nvPr/>
      </p:nvGrpSpPr>
      <p:grpSpPr>
        <a:xfrm>
          <a:off x="0" y="0"/>
          <a:ext cx="0" cy="0"/>
          <a:chOff x="0" y="0"/>
          <a:chExt cx="0" cy="0"/>
        </a:xfrm>
      </p:grpSpPr>
      <p:pic>
        <p:nvPicPr>
          <p:cNvPr id="90" name="Picture 89"/>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43941" y="6023859"/>
            <a:ext cx="2238697" cy="365780"/>
          </a:xfrm>
          <a:prstGeom prst="rect">
            <a:avLst/>
          </a:prstGeom>
        </p:spPr>
      </p:pic>
      <p:sp>
        <p:nvSpPr>
          <p:cNvPr id="2" name="Rectangle 1"/>
          <p:cNvSpPr/>
          <p:nvPr userDrawn="1"/>
        </p:nvSpPr>
        <p:spPr bwMode="auto">
          <a:xfrm>
            <a:off x="8635871" y="0"/>
            <a:ext cx="3556129" cy="6858000"/>
          </a:xfrm>
          <a:prstGeom prst="rect">
            <a:avLst/>
          </a:prstGeom>
          <a:solidFill>
            <a:srgbClr val="EEEEE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69239" y="2720520"/>
            <a:ext cx="8270507" cy="896552"/>
          </a:xfrm>
          <a:noFill/>
        </p:spPr>
        <p:txBody>
          <a:bodyPr lIns="91440" tIns="91440" rIns="91440" bIns="91440">
            <a:noAutofit/>
          </a:bodyPr>
          <a:lstStyle>
            <a:lvl1pPr marL="0" indent="0">
              <a:spcBef>
                <a:spcPts val="0"/>
              </a:spcBef>
              <a:buNone/>
              <a:defRPr sz="2745" spc="0" baseline="0">
                <a:solidFill>
                  <a:schemeClr val="bg1"/>
                </a:solidFill>
                <a:latin typeface="+mj-lt"/>
              </a:defRPr>
            </a:lvl1pPr>
          </a:lstStyle>
          <a:p>
            <a:pPr lvl="0"/>
            <a:r>
              <a:rPr lang="en-US"/>
              <a:t>Speaker Name</a:t>
            </a:r>
          </a:p>
        </p:txBody>
      </p:sp>
      <p:sp>
        <p:nvSpPr>
          <p:cNvPr id="9" name="Title 1"/>
          <p:cNvSpPr>
            <a:spLocks noGrp="1"/>
          </p:cNvSpPr>
          <p:nvPr>
            <p:ph type="title" hasCustomPrompt="1"/>
          </p:nvPr>
        </p:nvSpPr>
        <p:spPr>
          <a:xfrm>
            <a:off x="269238" y="1644658"/>
            <a:ext cx="8270507" cy="1075862"/>
          </a:xfrm>
          <a:noFill/>
        </p:spPr>
        <p:txBody>
          <a:bodyPr lIns="91440" tIns="91440" rIns="91440" bIns="91440" anchor="t" anchorCtr="0"/>
          <a:lstStyle>
            <a:lvl1pPr>
              <a:defRPr sz="5881" spc="-78" baseline="0">
                <a:solidFill>
                  <a:schemeClr val="bg1"/>
                </a:solidFill>
              </a:defRPr>
            </a:lvl1pPr>
          </a:lstStyle>
          <a:p>
            <a:r>
              <a:rPr lang="en-US"/>
              <a:t>Presentation title</a:t>
            </a:r>
          </a:p>
        </p:txBody>
      </p:sp>
      <p:grpSp>
        <p:nvGrpSpPr>
          <p:cNvPr id="49" name="Group 48"/>
          <p:cNvGrpSpPr/>
          <p:nvPr userDrawn="1"/>
        </p:nvGrpSpPr>
        <p:grpSpPr>
          <a:xfrm>
            <a:off x="9076073" y="1662046"/>
            <a:ext cx="2750426" cy="3533909"/>
            <a:chOff x="4173933" y="1990739"/>
            <a:chExt cx="2457160" cy="3156656"/>
          </a:xfrm>
        </p:grpSpPr>
        <p:sp>
          <p:nvSpPr>
            <p:cNvPr id="50" name="Freeform 8"/>
            <p:cNvSpPr>
              <a:spLocks noEditPoints="1"/>
            </p:cNvSpPr>
            <p:nvPr/>
          </p:nvSpPr>
          <p:spPr bwMode="auto">
            <a:xfrm>
              <a:off x="4825097" y="2367213"/>
              <a:ext cx="1197063" cy="1195470"/>
            </a:xfrm>
            <a:custGeom>
              <a:avLst/>
              <a:gdLst>
                <a:gd name="T0" fmla="*/ 670 w 1598"/>
                <a:gd name="T1" fmla="*/ 1577 h 1597"/>
                <a:gd name="T2" fmla="*/ 760 w 1598"/>
                <a:gd name="T3" fmla="*/ 1597 h 1597"/>
                <a:gd name="T4" fmla="*/ 917 w 1598"/>
                <a:gd name="T5" fmla="*/ 1569 h 1597"/>
                <a:gd name="T6" fmla="*/ 839 w 1598"/>
                <a:gd name="T7" fmla="*/ 1597 h 1597"/>
                <a:gd name="T8" fmla="*/ 516 w 1598"/>
                <a:gd name="T9" fmla="*/ 1535 h 1597"/>
                <a:gd name="T10" fmla="*/ 602 w 1598"/>
                <a:gd name="T11" fmla="*/ 1573 h 1597"/>
                <a:gd name="T12" fmla="*/ 1070 w 1598"/>
                <a:gd name="T13" fmla="*/ 1529 h 1597"/>
                <a:gd name="T14" fmla="*/ 997 w 1598"/>
                <a:gd name="T15" fmla="*/ 1573 h 1597"/>
                <a:gd name="T16" fmla="*/ 374 w 1598"/>
                <a:gd name="T17" fmla="*/ 1463 h 1597"/>
                <a:gd name="T18" fmla="*/ 452 w 1598"/>
                <a:gd name="T19" fmla="*/ 1517 h 1597"/>
                <a:gd name="T20" fmla="*/ 1211 w 1598"/>
                <a:gd name="T21" fmla="*/ 1460 h 1597"/>
                <a:gd name="T22" fmla="*/ 1147 w 1598"/>
                <a:gd name="T23" fmla="*/ 1517 h 1597"/>
                <a:gd name="T24" fmla="*/ 249 w 1598"/>
                <a:gd name="T25" fmla="*/ 1364 h 1597"/>
                <a:gd name="T26" fmla="*/ 317 w 1598"/>
                <a:gd name="T27" fmla="*/ 1433 h 1597"/>
                <a:gd name="T28" fmla="*/ 1336 w 1598"/>
                <a:gd name="T29" fmla="*/ 1363 h 1597"/>
                <a:gd name="T30" fmla="*/ 1282 w 1598"/>
                <a:gd name="T31" fmla="*/ 1432 h 1597"/>
                <a:gd name="T32" fmla="*/ 146 w 1598"/>
                <a:gd name="T33" fmla="*/ 1242 h 1597"/>
                <a:gd name="T34" fmla="*/ 201 w 1598"/>
                <a:gd name="T35" fmla="*/ 1323 h 1597"/>
                <a:gd name="T36" fmla="*/ 1438 w 1598"/>
                <a:gd name="T37" fmla="*/ 1244 h 1597"/>
                <a:gd name="T38" fmla="*/ 1398 w 1598"/>
                <a:gd name="T39" fmla="*/ 1323 h 1597"/>
                <a:gd name="T40" fmla="*/ 71 w 1598"/>
                <a:gd name="T41" fmla="*/ 1102 h 1597"/>
                <a:gd name="T42" fmla="*/ 110 w 1598"/>
                <a:gd name="T43" fmla="*/ 1192 h 1597"/>
                <a:gd name="T44" fmla="*/ 1515 w 1598"/>
                <a:gd name="T45" fmla="*/ 1106 h 1597"/>
                <a:gd name="T46" fmla="*/ 1489 w 1598"/>
                <a:gd name="T47" fmla="*/ 1192 h 1597"/>
                <a:gd name="T48" fmla="*/ 25 w 1598"/>
                <a:gd name="T49" fmla="*/ 949 h 1597"/>
                <a:gd name="T50" fmla="*/ 47 w 1598"/>
                <a:gd name="T51" fmla="*/ 1046 h 1597"/>
                <a:gd name="T52" fmla="*/ 1562 w 1598"/>
                <a:gd name="T53" fmla="*/ 956 h 1597"/>
                <a:gd name="T54" fmla="*/ 1552 w 1598"/>
                <a:gd name="T55" fmla="*/ 1045 h 1597"/>
                <a:gd name="T56" fmla="*/ 10 w 1598"/>
                <a:gd name="T57" fmla="*/ 790 h 1597"/>
                <a:gd name="T58" fmla="*/ 16 w 1598"/>
                <a:gd name="T59" fmla="*/ 890 h 1597"/>
                <a:gd name="T60" fmla="*/ 1574 w 1598"/>
                <a:gd name="T61" fmla="*/ 878 h 1597"/>
                <a:gd name="T62" fmla="*/ 1598 w 1598"/>
                <a:gd name="T63" fmla="*/ 797 h 1597"/>
                <a:gd name="T64" fmla="*/ 14 w 1598"/>
                <a:gd name="T65" fmla="*/ 730 h 1597"/>
                <a:gd name="T66" fmla="*/ 28 w 1598"/>
                <a:gd name="T67" fmla="*/ 631 h 1597"/>
                <a:gd name="T68" fmla="*/ 1584 w 1598"/>
                <a:gd name="T69" fmla="*/ 727 h 1597"/>
                <a:gd name="T70" fmla="*/ 1581 w 1598"/>
                <a:gd name="T71" fmla="*/ 637 h 1597"/>
                <a:gd name="T72" fmla="*/ 46 w 1598"/>
                <a:gd name="T73" fmla="*/ 574 h 1597"/>
                <a:gd name="T74" fmla="*/ 78 w 1598"/>
                <a:gd name="T75" fmla="*/ 480 h 1597"/>
                <a:gd name="T76" fmla="*/ 1551 w 1598"/>
                <a:gd name="T77" fmla="*/ 571 h 1597"/>
                <a:gd name="T78" fmla="*/ 1533 w 1598"/>
                <a:gd name="T79" fmla="*/ 482 h 1597"/>
                <a:gd name="T80" fmla="*/ 109 w 1598"/>
                <a:gd name="T81" fmla="*/ 427 h 1597"/>
                <a:gd name="T82" fmla="*/ 157 w 1598"/>
                <a:gd name="T83" fmla="*/ 341 h 1597"/>
                <a:gd name="T84" fmla="*/ 1488 w 1598"/>
                <a:gd name="T85" fmla="*/ 425 h 1597"/>
                <a:gd name="T86" fmla="*/ 1454 w 1598"/>
                <a:gd name="T87" fmla="*/ 341 h 1597"/>
                <a:gd name="T88" fmla="*/ 200 w 1598"/>
                <a:gd name="T89" fmla="*/ 296 h 1597"/>
                <a:gd name="T90" fmla="*/ 262 w 1598"/>
                <a:gd name="T91" fmla="*/ 221 h 1597"/>
                <a:gd name="T92" fmla="*/ 1396 w 1598"/>
                <a:gd name="T93" fmla="*/ 294 h 1597"/>
                <a:gd name="T94" fmla="*/ 1348 w 1598"/>
                <a:gd name="T95" fmla="*/ 219 h 1597"/>
                <a:gd name="T96" fmla="*/ 315 w 1598"/>
                <a:gd name="T97" fmla="*/ 186 h 1597"/>
                <a:gd name="T98" fmla="*/ 389 w 1598"/>
                <a:gd name="T99" fmla="*/ 125 h 1597"/>
                <a:gd name="T100" fmla="*/ 1281 w 1598"/>
                <a:gd name="T101" fmla="*/ 184 h 1597"/>
                <a:gd name="T102" fmla="*/ 1220 w 1598"/>
                <a:gd name="T103" fmla="*/ 120 h 1597"/>
                <a:gd name="T104" fmla="*/ 451 w 1598"/>
                <a:gd name="T105" fmla="*/ 101 h 1597"/>
                <a:gd name="T106" fmla="*/ 533 w 1598"/>
                <a:gd name="T107" fmla="*/ 56 h 1597"/>
                <a:gd name="T108" fmla="*/ 1145 w 1598"/>
                <a:gd name="T109" fmla="*/ 100 h 1597"/>
                <a:gd name="T110" fmla="*/ 1075 w 1598"/>
                <a:gd name="T111" fmla="*/ 49 h 1597"/>
                <a:gd name="T112" fmla="*/ 600 w 1598"/>
                <a:gd name="T113" fmla="*/ 46 h 1597"/>
                <a:gd name="T114" fmla="*/ 688 w 1598"/>
                <a:gd name="T115" fmla="*/ 18 h 1597"/>
                <a:gd name="T116" fmla="*/ 995 w 1598"/>
                <a:gd name="T117" fmla="*/ 45 h 1597"/>
                <a:gd name="T118" fmla="*/ 919 w 1598"/>
                <a:gd name="T119" fmla="*/ 9 h 1597"/>
                <a:gd name="T120" fmla="*/ 758 w 1598"/>
                <a:gd name="T121" fmla="*/ 21 h 1597"/>
                <a:gd name="T122" fmla="*/ 848 w 1598"/>
                <a:gd name="T123" fmla="*/ 12 h 15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8" h="1597">
                  <a:moveTo>
                    <a:pt x="760" y="1597"/>
                  </a:moveTo>
                  <a:cubicBezTo>
                    <a:pt x="759" y="1597"/>
                    <a:pt x="759" y="1597"/>
                    <a:pt x="759" y="1597"/>
                  </a:cubicBezTo>
                  <a:cubicBezTo>
                    <a:pt x="732" y="1595"/>
                    <a:pt x="705" y="1593"/>
                    <a:pt x="679" y="1589"/>
                  </a:cubicBezTo>
                  <a:cubicBezTo>
                    <a:pt x="673" y="1588"/>
                    <a:pt x="669" y="1583"/>
                    <a:pt x="670" y="1577"/>
                  </a:cubicBezTo>
                  <a:cubicBezTo>
                    <a:pt x="671" y="1572"/>
                    <a:pt x="676" y="1568"/>
                    <a:pt x="682" y="1569"/>
                  </a:cubicBezTo>
                  <a:cubicBezTo>
                    <a:pt x="707" y="1573"/>
                    <a:pt x="734" y="1575"/>
                    <a:pt x="760" y="1577"/>
                  </a:cubicBezTo>
                  <a:cubicBezTo>
                    <a:pt x="766" y="1577"/>
                    <a:pt x="770" y="1582"/>
                    <a:pt x="770" y="1587"/>
                  </a:cubicBezTo>
                  <a:cubicBezTo>
                    <a:pt x="769" y="1592"/>
                    <a:pt x="765" y="1597"/>
                    <a:pt x="760" y="1597"/>
                  </a:cubicBezTo>
                  <a:close/>
                  <a:moveTo>
                    <a:pt x="839" y="1597"/>
                  </a:moveTo>
                  <a:cubicBezTo>
                    <a:pt x="834" y="1597"/>
                    <a:pt x="830" y="1592"/>
                    <a:pt x="829" y="1587"/>
                  </a:cubicBezTo>
                  <a:cubicBezTo>
                    <a:pt x="829" y="1582"/>
                    <a:pt x="833" y="1577"/>
                    <a:pt x="839" y="1577"/>
                  </a:cubicBezTo>
                  <a:cubicBezTo>
                    <a:pt x="865" y="1575"/>
                    <a:pt x="892" y="1573"/>
                    <a:pt x="917" y="1569"/>
                  </a:cubicBezTo>
                  <a:cubicBezTo>
                    <a:pt x="923" y="1568"/>
                    <a:pt x="928" y="1572"/>
                    <a:pt x="929" y="1577"/>
                  </a:cubicBezTo>
                  <a:cubicBezTo>
                    <a:pt x="930" y="1583"/>
                    <a:pt x="926" y="1588"/>
                    <a:pt x="920" y="1588"/>
                  </a:cubicBezTo>
                  <a:cubicBezTo>
                    <a:pt x="894" y="1592"/>
                    <a:pt x="867" y="1595"/>
                    <a:pt x="840" y="1597"/>
                  </a:cubicBezTo>
                  <a:lnTo>
                    <a:pt x="839" y="1597"/>
                  </a:lnTo>
                  <a:close/>
                  <a:moveTo>
                    <a:pt x="602" y="1573"/>
                  </a:moveTo>
                  <a:cubicBezTo>
                    <a:pt x="601" y="1573"/>
                    <a:pt x="600" y="1573"/>
                    <a:pt x="599" y="1572"/>
                  </a:cubicBezTo>
                  <a:cubicBezTo>
                    <a:pt x="573" y="1566"/>
                    <a:pt x="547" y="1558"/>
                    <a:pt x="522" y="1548"/>
                  </a:cubicBezTo>
                  <a:cubicBezTo>
                    <a:pt x="517" y="1546"/>
                    <a:pt x="514" y="1541"/>
                    <a:pt x="516" y="1535"/>
                  </a:cubicBezTo>
                  <a:cubicBezTo>
                    <a:pt x="518" y="1530"/>
                    <a:pt x="524" y="1528"/>
                    <a:pt x="529" y="1530"/>
                  </a:cubicBezTo>
                  <a:cubicBezTo>
                    <a:pt x="554" y="1539"/>
                    <a:pt x="579" y="1547"/>
                    <a:pt x="604" y="1553"/>
                  </a:cubicBezTo>
                  <a:cubicBezTo>
                    <a:pt x="610" y="1554"/>
                    <a:pt x="613" y="1560"/>
                    <a:pt x="612" y="1565"/>
                  </a:cubicBezTo>
                  <a:cubicBezTo>
                    <a:pt x="610" y="1570"/>
                    <a:pt x="606" y="1573"/>
                    <a:pt x="602" y="1573"/>
                  </a:cubicBezTo>
                  <a:close/>
                  <a:moveTo>
                    <a:pt x="997" y="1573"/>
                  </a:moveTo>
                  <a:cubicBezTo>
                    <a:pt x="993" y="1573"/>
                    <a:pt x="989" y="1570"/>
                    <a:pt x="987" y="1565"/>
                  </a:cubicBezTo>
                  <a:cubicBezTo>
                    <a:pt x="986" y="1560"/>
                    <a:pt x="989" y="1554"/>
                    <a:pt x="995" y="1553"/>
                  </a:cubicBezTo>
                  <a:cubicBezTo>
                    <a:pt x="1020" y="1546"/>
                    <a:pt x="1045" y="1538"/>
                    <a:pt x="1070" y="1529"/>
                  </a:cubicBezTo>
                  <a:cubicBezTo>
                    <a:pt x="1075" y="1527"/>
                    <a:pt x="1081" y="1530"/>
                    <a:pt x="1083" y="1535"/>
                  </a:cubicBezTo>
                  <a:cubicBezTo>
                    <a:pt x="1085" y="1540"/>
                    <a:pt x="1082" y="1546"/>
                    <a:pt x="1077" y="1548"/>
                  </a:cubicBezTo>
                  <a:cubicBezTo>
                    <a:pt x="1052" y="1557"/>
                    <a:pt x="1026" y="1565"/>
                    <a:pt x="1000" y="1572"/>
                  </a:cubicBezTo>
                  <a:cubicBezTo>
                    <a:pt x="999" y="1572"/>
                    <a:pt x="998" y="1573"/>
                    <a:pt x="997" y="1573"/>
                  </a:cubicBezTo>
                  <a:close/>
                  <a:moveTo>
                    <a:pt x="452" y="1517"/>
                  </a:moveTo>
                  <a:cubicBezTo>
                    <a:pt x="451" y="1517"/>
                    <a:pt x="449" y="1517"/>
                    <a:pt x="448" y="1516"/>
                  </a:cubicBezTo>
                  <a:cubicBezTo>
                    <a:pt x="424" y="1505"/>
                    <a:pt x="400" y="1491"/>
                    <a:pt x="377" y="1477"/>
                  </a:cubicBezTo>
                  <a:cubicBezTo>
                    <a:pt x="372" y="1474"/>
                    <a:pt x="371" y="1468"/>
                    <a:pt x="374" y="1463"/>
                  </a:cubicBezTo>
                  <a:cubicBezTo>
                    <a:pt x="377" y="1459"/>
                    <a:pt x="383" y="1457"/>
                    <a:pt x="388" y="1460"/>
                  </a:cubicBezTo>
                  <a:cubicBezTo>
                    <a:pt x="410" y="1474"/>
                    <a:pt x="433" y="1487"/>
                    <a:pt x="457" y="1498"/>
                  </a:cubicBezTo>
                  <a:cubicBezTo>
                    <a:pt x="462" y="1501"/>
                    <a:pt x="464" y="1507"/>
                    <a:pt x="461" y="1512"/>
                  </a:cubicBezTo>
                  <a:cubicBezTo>
                    <a:pt x="459" y="1515"/>
                    <a:pt x="456" y="1517"/>
                    <a:pt x="452" y="1517"/>
                  </a:cubicBezTo>
                  <a:close/>
                  <a:moveTo>
                    <a:pt x="1147" y="1517"/>
                  </a:moveTo>
                  <a:cubicBezTo>
                    <a:pt x="1143" y="1517"/>
                    <a:pt x="1139" y="1515"/>
                    <a:pt x="1138" y="1511"/>
                  </a:cubicBezTo>
                  <a:cubicBezTo>
                    <a:pt x="1135" y="1506"/>
                    <a:pt x="1137" y="1501"/>
                    <a:pt x="1142" y="1498"/>
                  </a:cubicBezTo>
                  <a:cubicBezTo>
                    <a:pt x="1166" y="1487"/>
                    <a:pt x="1189" y="1474"/>
                    <a:pt x="1211" y="1460"/>
                  </a:cubicBezTo>
                  <a:cubicBezTo>
                    <a:pt x="1216" y="1457"/>
                    <a:pt x="1222" y="1458"/>
                    <a:pt x="1225" y="1463"/>
                  </a:cubicBezTo>
                  <a:cubicBezTo>
                    <a:pt x="1228" y="1468"/>
                    <a:pt x="1226" y="1474"/>
                    <a:pt x="1222" y="1477"/>
                  </a:cubicBezTo>
                  <a:cubicBezTo>
                    <a:pt x="1199" y="1491"/>
                    <a:pt x="1175" y="1504"/>
                    <a:pt x="1151" y="1516"/>
                  </a:cubicBezTo>
                  <a:cubicBezTo>
                    <a:pt x="1150" y="1517"/>
                    <a:pt x="1148" y="1517"/>
                    <a:pt x="1147" y="1517"/>
                  </a:cubicBezTo>
                  <a:close/>
                  <a:moveTo>
                    <a:pt x="317" y="1433"/>
                  </a:moveTo>
                  <a:cubicBezTo>
                    <a:pt x="315" y="1433"/>
                    <a:pt x="313" y="1432"/>
                    <a:pt x="311" y="1431"/>
                  </a:cubicBezTo>
                  <a:cubicBezTo>
                    <a:pt x="289" y="1414"/>
                    <a:pt x="269" y="1397"/>
                    <a:pt x="249" y="1378"/>
                  </a:cubicBezTo>
                  <a:cubicBezTo>
                    <a:pt x="245" y="1374"/>
                    <a:pt x="245" y="1368"/>
                    <a:pt x="249" y="1364"/>
                  </a:cubicBezTo>
                  <a:cubicBezTo>
                    <a:pt x="253" y="1360"/>
                    <a:pt x="259" y="1360"/>
                    <a:pt x="263" y="1364"/>
                  </a:cubicBezTo>
                  <a:cubicBezTo>
                    <a:pt x="282" y="1382"/>
                    <a:pt x="302" y="1399"/>
                    <a:pt x="323" y="1415"/>
                  </a:cubicBezTo>
                  <a:cubicBezTo>
                    <a:pt x="327" y="1418"/>
                    <a:pt x="328" y="1425"/>
                    <a:pt x="325" y="1429"/>
                  </a:cubicBezTo>
                  <a:cubicBezTo>
                    <a:pt x="323" y="1432"/>
                    <a:pt x="320" y="1433"/>
                    <a:pt x="317" y="1433"/>
                  </a:cubicBezTo>
                  <a:close/>
                  <a:moveTo>
                    <a:pt x="1282" y="1432"/>
                  </a:moveTo>
                  <a:cubicBezTo>
                    <a:pt x="1279" y="1432"/>
                    <a:pt x="1276" y="1431"/>
                    <a:pt x="1274" y="1429"/>
                  </a:cubicBezTo>
                  <a:cubicBezTo>
                    <a:pt x="1271" y="1424"/>
                    <a:pt x="1271" y="1418"/>
                    <a:pt x="1276" y="1415"/>
                  </a:cubicBezTo>
                  <a:cubicBezTo>
                    <a:pt x="1297" y="1399"/>
                    <a:pt x="1317" y="1381"/>
                    <a:pt x="1336" y="1363"/>
                  </a:cubicBezTo>
                  <a:cubicBezTo>
                    <a:pt x="1340" y="1359"/>
                    <a:pt x="1346" y="1360"/>
                    <a:pt x="1350" y="1364"/>
                  </a:cubicBezTo>
                  <a:cubicBezTo>
                    <a:pt x="1354" y="1368"/>
                    <a:pt x="1353" y="1374"/>
                    <a:pt x="1349" y="1378"/>
                  </a:cubicBezTo>
                  <a:cubicBezTo>
                    <a:pt x="1330" y="1396"/>
                    <a:pt x="1309" y="1414"/>
                    <a:pt x="1288" y="1430"/>
                  </a:cubicBezTo>
                  <a:cubicBezTo>
                    <a:pt x="1286" y="1432"/>
                    <a:pt x="1284" y="1432"/>
                    <a:pt x="1282" y="1432"/>
                  </a:cubicBezTo>
                  <a:close/>
                  <a:moveTo>
                    <a:pt x="201" y="1323"/>
                  </a:moveTo>
                  <a:cubicBezTo>
                    <a:pt x="198" y="1323"/>
                    <a:pt x="196" y="1322"/>
                    <a:pt x="194" y="1320"/>
                  </a:cubicBezTo>
                  <a:cubicBezTo>
                    <a:pt x="176" y="1299"/>
                    <a:pt x="159" y="1278"/>
                    <a:pt x="144" y="1256"/>
                  </a:cubicBezTo>
                  <a:cubicBezTo>
                    <a:pt x="141" y="1251"/>
                    <a:pt x="142" y="1245"/>
                    <a:pt x="146" y="1242"/>
                  </a:cubicBezTo>
                  <a:cubicBezTo>
                    <a:pt x="151" y="1239"/>
                    <a:pt x="157" y="1240"/>
                    <a:pt x="160" y="1244"/>
                  </a:cubicBezTo>
                  <a:cubicBezTo>
                    <a:pt x="175" y="1266"/>
                    <a:pt x="192" y="1287"/>
                    <a:pt x="209" y="1307"/>
                  </a:cubicBezTo>
                  <a:cubicBezTo>
                    <a:pt x="212" y="1311"/>
                    <a:pt x="212" y="1317"/>
                    <a:pt x="208" y="1321"/>
                  </a:cubicBezTo>
                  <a:cubicBezTo>
                    <a:pt x="206" y="1322"/>
                    <a:pt x="203" y="1323"/>
                    <a:pt x="201" y="1323"/>
                  </a:cubicBezTo>
                  <a:close/>
                  <a:moveTo>
                    <a:pt x="1398" y="1323"/>
                  </a:moveTo>
                  <a:cubicBezTo>
                    <a:pt x="1395" y="1323"/>
                    <a:pt x="1393" y="1322"/>
                    <a:pt x="1391" y="1320"/>
                  </a:cubicBezTo>
                  <a:cubicBezTo>
                    <a:pt x="1387" y="1317"/>
                    <a:pt x="1386" y="1310"/>
                    <a:pt x="1390" y="1306"/>
                  </a:cubicBezTo>
                  <a:cubicBezTo>
                    <a:pt x="1407" y="1286"/>
                    <a:pt x="1423" y="1265"/>
                    <a:pt x="1438" y="1244"/>
                  </a:cubicBezTo>
                  <a:cubicBezTo>
                    <a:pt x="1441" y="1239"/>
                    <a:pt x="1448" y="1238"/>
                    <a:pt x="1452" y="1241"/>
                  </a:cubicBezTo>
                  <a:cubicBezTo>
                    <a:pt x="1457" y="1244"/>
                    <a:pt x="1458" y="1251"/>
                    <a:pt x="1455" y="1255"/>
                  </a:cubicBezTo>
                  <a:cubicBezTo>
                    <a:pt x="1439" y="1277"/>
                    <a:pt x="1423" y="1299"/>
                    <a:pt x="1405" y="1319"/>
                  </a:cubicBezTo>
                  <a:cubicBezTo>
                    <a:pt x="1403" y="1321"/>
                    <a:pt x="1400" y="1323"/>
                    <a:pt x="1398" y="1323"/>
                  </a:cubicBezTo>
                  <a:close/>
                  <a:moveTo>
                    <a:pt x="110" y="1192"/>
                  </a:moveTo>
                  <a:cubicBezTo>
                    <a:pt x="106" y="1192"/>
                    <a:pt x="103" y="1191"/>
                    <a:pt x="101" y="1187"/>
                  </a:cubicBezTo>
                  <a:cubicBezTo>
                    <a:pt x="88" y="1164"/>
                    <a:pt x="76" y="1139"/>
                    <a:pt x="65" y="1115"/>
                  </a:cubicBezTo>
                  <a:cubicBezTo>
                    <a:pt x="63" y="1110"/>
                    <a:pt x="65" y="1104"/>
                    <a:pt x="71" y="1102"/>
                  </a:cubicBezTo>
                  <a:cubicBezTo>
                    <a:pt x="76" y="1099"/>
                    <a:pt x="81" y="1102"/>
                    <a:pt x="84" y="1107"/>
                  </a:cubicBezTo>
                  <a:cubicBezTo>
                    <a:pt x="94" y="1131"/>
                    <a:pt x="106" y="1155"/>
                    <a:pt x="119" y="1177"/>
                  </a:cubicBezTo>
                  <a:cubicBezTo>
                    <a:pt x="121" y="1182"/>
                    <a:pt x="119" y="1188"/>
                    <a:pt x="115" y="1191"/>
                  </a:cubicBezTo>
                  <a:cubicBezTo>
                    <a:pt x="113" y="1192"/>
                    <a:pt x="111" y="1192"/>
                    <a:pt x="110" y="1192"/>
                  </a:cubicBezTo>
                  <a:close/>
                  <a:moveTo>
                    <a:pt x="1489" y="1192"/>
                  </a:moveTo>
                  <a:cubicBezTo>
                    <a:pt x="1487" y="1192"/>
                    <a:pt x="1485" y="1191"/>
                    <a:pt x="1484" y="1190"/>
                  </a:cubicBezTo>
                  <a:cubicBezTo>
                    <a:pt x="1479" y="1188"/>
                    <a:pt x="1477" y="1182"/>
                    <a:pt x="1480" y="1177"/>
                  </a:cubicBezTo>
                  <a:cubicBezTo>
                    <a:pt x="1493" y="1154"/>
                    <a:pt x="1505" y="1130"/>
                    <a:pt x="1515" y="1106"/>
                  </a:cubicBezTo>
                  <a:cubicBezTo>
                    <a:pt x="1517" y="1101"/>
                    <a:pt x="1523" y="1099"/>
                    <a:pt x="1528" y="1101"/>
                  </a:cubicBezTo>
                  <a:cubicBezTo>
                    <a:pt x="1533" y="1103"/>
                    <a:pt x="1535" y="1109"/>
                    <a:pt x="1533" y="1114"/>
                  </a:cubicBezTo>
                  <a:cubicBezTo>
                    <a:pt x="1523" y="1139"/>
                    <a:pt x="1511" y="1163"/>
                    <a:pt x="1498" y="1186"/>
                  </a:cubicBezTo>
                  <a:cubicBezTo>
                    <a:pt x="1496" y="1190"/>
                    <a:pt x="1492" y="1192"/>
                    <a:pt x="1489" y="1192"/>
                  </a:cubicBezTo>
                  <a:close/>
                  <a:moveTo>
                    <a:pt x="47" y="1046"/>
                  </a:moveTo>
                  <a:cubicBezTo>
                    <a:pt x="42" y="1046"/>
                    <a:pt x="38" y="1043"/>
                    <a:pt x="37" y="1039"/>
                  </a:cubicBezTo>
                  <a:cubicBezTo>
                    <a:pt x="29" y="1013"/>
                    <a:pt x="22" y="987"/>
                    <a:pt x="17" y="961"/>
                  </a:cubicBezTo>
                  <a:cubicBezTo>
                    <a:pt x="16" y="955"/>
                    <a:pt x="19" y="950"/>
                    <a:pt x="25" y="949"/>
                  </a:cubicBezTo>
                  <a:cubicBezTo>
                    <a:pt x="30" y="948"/>
                    <a:pt x="35" y="951"/>
                    <a:pt x="36" y="957"/>
                  </a:cubicBezTo>
                  <a:cubicBezTo>
                    <a:pt x="42" y="982"/>
                    <a:pt x="48" y="1008"/>
                    <a:pt x="56" y="1033"/>
                  </a:cubicBezTo>
                  <a:cubicBezTo>
                    <a:pt x="58" y="1038"/>
                    <a:pt x="55" y="1044"/>
                    <a:pt x="50" y="1045"/>
                  </a:cubicBezTo>
                  <a:cubicBezTo>
                    <a:pt x="49" y="1046"/>
                    <a:pt x="48" y="1046"/>
                    <a:pt x="47" y="1046"/>
                  </a:cubicBezTo>
                  <a:close/>
                  <a:moveTo>
                    <a:pt x="1552" y="1045"/>
                  </a:moveTo>
                  <a:cubicBezTo>
                    <a:pt x="1551" y="1045"/>
                    <a:pt x="1550" y="1045"/>
                    <a:pt x="1549" y="1045"/>
                  </a:cubicBezTo>
                  <a:cubicBezTo>
                    <a:pt x="1543" y="1043"/>
                    <a:pt x="1541" y="1037"/>
                    <a:pt x="1542" y="1032"/>
                  </a:cubicBezTo>
                  <a:cubicBezTo>
                    <a:pt x="1550" y="1007"/>
                    <a:pt x="1557" y="981"/>
                    <a:pt x="1562" y="956"/>
                  </a:cubicBezTo>
                  <a:cubicBezTo>
                    <a:pt x="1563" y="950"/>
                    <a:pt x="1568" y="947"/>
                    <a:pt x="1574" y="948"/>
                  </a:cubicBezTo>
                  <a:cubicBezTo>
                    <a:pt x="1579" y="949"/>
                    <a:pt x="1583" y="954"/>
                    <a:pt x="1582" y="960"/>
                  </a:cubicBezTo>
                  <a:cubicBezTo>
                    <a:pt x="1576" y="986"/>
                    <a:pt x="1569" y="1012"/>
                    <a:pt x="1561" y="1038"/>
                  </a:cubicBezTo>
                  <a:cubicBezTo>
                    <a:pt x="1560" y="1042"/>
                    <a:pt x="1556" y="1045"/>
                    <a:pt x="1552" y="1045"/>
                  </a:cubicBezTo>
                  <a:close/>
                  <a:moveTo>
                    <a:pt x="15" y="890"/>
                  </a:moveTo>
                  <a:cubicBezTo>
                    <a:pt x="9" y="890"/>
                    <a:pt x="5" y="886"/>
                    <a:pt x="5" y="881"/>
                  </a:cubicBezTo>
                  <a:cubicBezTo>
                    <a:pt x="2" y="854"/>
                    <a:pt x="1" y="827"/>
                    <a:pt x="0" y="800"/>
                  </a:cubicBezTo>
                  <a:cubicBezTo>
                    <a:pt x="0" y="794"/>
                    <a:pt x="5" y="790"/>
                    <a:pt x="10" y="790"/>
                  </a:cubicBezTo>
                  <a:cubicBezTo>
                    <a:pt x="10" y="790"/>
                    <a:pt x="10" y="790"/>
                    <a:pt x="10" y="790"/>
                  </a:cubicBezTo>
                  <a:cubicBezTo>
                    <a:pt x="16" y="790"/>
                    <a:pt x="20" y="794"/>
                    <a:pt x="20" y="800"/>
                  </a:cubicBezTo>
                  <a:cubicBezTo>
                    <a:pt x="21" y="826"/>
                    <a:pt x="22" y="853"/>
                    <a:pt x="24" y="879"/>
                  </a:cubicBezTo>
                  <a:cubicBezTo>
                    <a:pt x="25" y="884"/>
                    <a:pt x="21" y="889"/>
                    <a:pt x="16" y="890"/>
                  </a:cubicBezTo>
                  <a:lnTo>
                    <a:pt x="15" y="890"/>
                  </a:lnTo>
                  <a:close/>
                  <a:moveTo>
                    <a:pt x="1584" y="889"/>
                  </a:moveTo>
                  <a:cubicBezTo>
                    <a:pt x="1583" y="889"/>
                    <a:pt x="1583" y="889"/>
                    <a:pt x="1583" y="889"/>
                  </a:cubicBezTo>
                  <a:cubicBezTo>
                    <a:pt x="1577" y="888"/>
                    <a:pt x="1573" y="883"/>
                    <a:pt x="1574" y="878"/>
                  </a:cubicBezTo>
                  <a:cubicBezTo>
                    <a:pt x="1576" y="852"/>
                    <a:pt x="1578" y="825"/>
                    <a:pt x="1578" y="799"/>
                  </a:cubicBezTo>
                  <a:cubicBezTo>
                    <a:pt x="1578" y="797"/>
                    <a:pt x="1578" y="797"/>
                    <a:pt x="1578" y="797"/>
                  </a:cubicBezTo>
                  <a:cubicBezTo>
                    <a:pt x="1578" y="792"/>
                    <a:pt x="1582" y="787"/>
                    <a:pt x="1588" y="787"/>
                  </a:cubicBezTo>
                  <a:cubicBezTo>
                    <a:pt x="1593" y="787"/>
                    <a:pt x="1598" y="792"/>
                    <a:pt x="1598" y="797"/>
                  </a:cubicBezTo>
                  <a:cubicBezTo>
                    <a:pt x="1598" y="799"/>
                    <a:pt x="1598" y="799"/>
                    <a:pt x="1598" y="799"/>
                  </a:cubicBezTo>
                  <a:cubicBezTo>
                    <a:pt x="1598" y="826"/>
                    <a:pt x="1596" y="853"/>
                    <a:pt x="1594" y="880"/>
                  </a:cubicBezTo>
                  <a:cubicBezTo>
                    <a:pt x="1593" y="885"/>
                    <a:pt x="1589" y="889"/>
                    <a:pt x="1584" y="889"/>
                  </a:cubicBezTo>
                  <a:close/>
                  <a:moveTo>
                    <a:pt x="14" y="730"/>
                  </a:moveTo>
                  <a:cubicBezTo>
                    <a:pt x="13" y="730"/>
                    <a:pt x="13" y="730"/>
                    <a:pt x="13" y="730"/>
                  </a:cubicBezTo>
                  <a:cubicBezTo>
                    <a:pt x="8" y="730"/>
                    <a:pt x="4" y="725"/>
                    <a:pt x="4" y="719"/>
                  </a:cubicBezTo>
                  <a:cubicBezTo>
                    <a:pt x="7" y="692"/>
                    <a:pt x="11" y="665"/>
                    <a:pt x="16" y="639"/>
                  </a:cubicBezTo>
                  <a:cubicBezTo>
                    <a:pt x="18" y="634"/>
                    <a:pt x="23" y="630"/>
                    <a:pt x="28" y="631"/>
                  </a:cubicBezTo>
                  <a:cubicBezTo>
                    <a:pt x="34" y="632"/>
                    <a:pt x="37" y="638"/>
                    <a:pt x="36" y="643"/>
                  </a:cubicBezTo>
                  <a:cubicBezTo>
                    <a:pt x="31" y="669"/>
                    <a:pt x="27" y="695"/>
                    <a:pt x="24" y="721"/>
                  </a:cubicBezTo>
                  <a:cubicBezTo>
                    <a:pt x="24" y="726"/>
                    <a:pt x="19" y="730"/>
                    <a:pt x="14" y="730"/>
                  </a:cubicBezTo>
                  <a:close/>
                  <a:moveTo>
                    <a:pt x="1584" y="727"/>
                  </a:moveTo>
                  <a:cubicBezTo>
                    <a:pt x="1578" y="727"/>
                    <a:pt x="1574" y="724"/>
                    <a:pt x="1574" y="718"/>
                  </a:cubicBezTo>
                  <a:cubicBezTo>
                    <a:pt x="1571" y="692"/>
                    <a:pt x="1567" y="666"/>
                    <a:pt x="1562" y="641"/>
                  </a:cubicBezTo>
                  <a:cubicBezTo>
                    <a:pt x="1560" y="635"/>
                    <a:pt x="1564" y="630"/>
                    <a:pt x="1569" y="629"/>
                  </a:cubicBezTo>
                  <a:cubicBezTo>
                    <a:pt x="1575" y="628"/>
                    <a:pt x="1580" y="631"/>
                    <a:pt x="1581" y="637"/>
                  </a:cubicBezTo>
                  <a:cubicBezTo>
                    <a:pt x="1587" y="663"/>
                    <a:pt x="1591" y="690"/>
                    <a:pt x="1593" y="716"/>
                  </a:cubicBezTo>
                  <a:cubicBezTo>
                    <a:pt x="1594" y="722"/>
                    <a:pt x="1590" y="727"/>
                    <a:pt x="1585" y="727"/>
                  </a:cubicBezTo>
                  <a:lnTo>
                    <a:pt x="1584" y="727"/>
                  </a:lnTo>
                  <a:close/>
                  <a:moveTo>
                    <a:pt x="46" y="574"/>
                  </a:moveTo>
                  <a:cubicBezTo>
                    <a:pt x="45" y="574"/>
                    <a:pt x="44" y="574"/>
                    <a:pt x="43" y="573"/>
                  </a:cubicBezTo>
                  <a:cubicBezTo>
                    <a:pt x="38" y="572"/>
                    <a:pt x="35" y="566"/>
                    <a:pt x="37" y="561"/>
                  </a:cubicBezTo>
                  <a:cubicBezTo>
                    <a:pt x="45" y="535"/>
                    <a:pt x="54" y="510"/>
                    <a:pt x="65" y="485"/>
                  </a:cubicBezTo>
                  <a:cubicBezTo>
                    <a:pt x="67" y="480"/>
                    <a:pt x="73" y="477"/>
                    <a:pt x="78" y="480"/>
                  </a:cubicBezTo>
                  <a:cubicBezTo>
                    <a:pt x="83" y="482"/>
                    <a:pt x="85" y="488"/>
                    <a:pt x="83" y="493"/>
                  </a:cubicBezTo>
                  <a:cubicBezTo>
                    <a:pt x="73" y="517"/>
                    <a:pt x="63" y="542"/>
                    <a:pt x="56" y="567"/>
                  </a:cubicBezTo>
                  <a:cubicBezTo>
                    <a:pt x="54" y="571"/>
                    <a:pt x="50" y="574"/>
                    <a:pt x="46" y="574"/>
                  </a:cubicBezTo>
                  <a:close/>
                  <a:moveTo>
                    <a:pt x="1551" y="571"/>
                  </a:moveTo>
                  <a:cubicBezTo>
                    <a:pt x="1547" y="571"/>
                    <a:pt x="1543" y="569"/>
                    <a:pt x="1542" y="564"/>
                  </a:cubicBezTo>
                  <a:cubicBezTo>
                    <a:pt x="1534" y="539"/>
                    <a:pt x="1525" y="514"/>
                    <a:pt x="1514" y="490"/>
                  </a:cubicBezTo>
                  <a:cubicBezTo>
                    <a:pt x="1512" y="485"/>
                    <a:pt x="1514" y="479"/>
                    <a:pt x="1519" y="477"/>
                  </a:cubicBezTo>
                  <a:cubicBezTo>
                    <a:pt x="1524" y="475"/>
                    <a:pt x="1530" y="477"/>
                    <a:pt x="1533" y="482"/>
                  </a:cubicBezTo>
                  <a:cubicBezTo>
                    <a:pt x="1543" y="507"/>
                    <a:pt x="1553" y="533"/>
                    <a:pt x="1561" y="558"/>
                  </a:cubicBezTo>
                  <a:cubicBezTo>
                    <a:pt x="1562" y="564"/>
                    <a:pt x="1560" y="569"/>
                    <a:pt x="1554" y="571"/>
                  </a:cubicBezTo>
                  <a:cubicBezTo>
                    <a:pt x="1553" y="571"/>
                    <a:pt x="1552" y="571"/>
                    <a:pt x="1551" y="571"/>
                  </a:cubicBezTo>
                  <a:close/>
                  <a:moveTo>
                    <a:pt x="109" y="427"/>
                  </a:moveTo>
                  <a:cubicBezTo>
                    <a:pt x="107" y="427"/>
                    <a:pt x="106" y="427"/>
                    <a:pt x="104" y="426"/>
                  </a:cubicBezTo>
                  <a:cubicBezTo>
                    <a:pt x="99" y="423"/>
                    <a:pt x="98" y="417"/>
                    <a:pt x="100" y="412"/>
                  </a:cubicBezTo>
                  <a:cubicBezTo>
                    <a:pt x="113" y="389"/>
                    <a:pt x="128" y="366"/>
                    <a:pt x="143" y="344"/>
                  </a:cubicBezTo>
                  <a:cubicBezTo>
                    <a:pt x="146" y="339"/>
                    <a:pt x="152" y="338"/>
                    <a:pt x="157" y="341"/>
                  </a:cubicBezTo>
                  <a:cubicBezTo>
                    <a:pt x="161" y="344"/>
                    <a:pt x="163" y="350"/>
                    <a:pt x="159" y="355"/>
                  </a:cubicBezTo>
                  <a:cubicBezTo>
                    <a:pt x="144" y="377"/>
                    <a:pt x="130" y="399"/>
                    <a:pt x="118" y="422"/>
                  </a:cubicBezTo>
                  <a:cubicBezTo>
                    <a:pt x="116" y="425"/>
                    <a:pt x="112" y="427"/>
                    <a:pt x="109" y="427"/>
                  </a:cubicBezTo>
                  <a:close/>
                  <a:moveTo>
                    <a:pt x="1488" y="425"/>
                  </a:moveTo>
                  <a:cubicBezTo>
                    <a:pt x="1484" y="425"/>
                    <a:pt x="1481" y="423"/>
                    <a:pt x="1479" y="420"/>
                  </a:cubicBezTo>
                  <a:cubicBezTo>
                    <a:pt x="1466" y="397"/>
                    <a:pt x="1452" y="374"/>
                    <a:pt x="1437" y="353"/>
                  </a:cubicBezTo>
                  <a:cubicBezTo>
                    <a:pt x="1434" y="348"/>
                    <a:pt x="1435" y="342"/>
                    <a:pt x="1440" y="339"/>
                  </a:cubicBezTo>
                  <a:cubicBezTo>
                    <a:pt x="1444" y="336"/>
                    <a:pt x="1451" y="337"/>
                    <a:pt x="1454" y="341"/>
                  </a:cubicBezTo>
                  <a:cubicBezTo>
                    <a:pt x="1469" y="363"/>
                    <a:pt x="1484" y="387"/>
                    <a:pt x="1497" y="410"/>
                  </a:cubicBezTo>
                  <a:cubicBezTo>
                    <a:pt x="1499" y="415"/>
                    <a:pt x="1498" y="421"/>
                    <a:pt x="1493" y="424"/>
                  </a:cubicBezTo>
                  <a:cubicBezTo>
                    <a:pt x="1491" y="424"/>
                    <a:pt x="1490" y="425"/>
                    <a:pt x="1488" y="425"/>
                  </a:cubicBezTo>
                  <a:close/>
                  <a:moveTo>
                    <a:pt x="200" y="296"/>
                  </a:moveTo>
                  <a:cubicBezTo>
                    <a:pt x="198" y="296"/>
                    <a:pt x="195" y="295"/>
                    <a:pt x="194" y="294"/>
                  </a:cubicBezTo>
                  <a:cubicBezTo>
                    <a:pt x="189" y="290"/>
                    <a:pt x="189" y="284"/>
                    <a:pt x="192" y="280"/>
                  </a:cubicBezTo>
                  <a:cubicBezTo>
                    <a:pt x="210" y="259"/>
                    <a:pt x="229" y="239"/>
                    <a:pt x="248" y="221"/>
                  </a:cubicBezTo>
                  <a:cubicBezTo>
                    <a:pt x="252" y="217"/>
                    <a:pt x="258" y="217"/>
                    <a:pt x="262" y="221"/>
                  </a:cubicBezTo>
                  <a:cubicBezTo>
                    <a:pt x="266" y="225"/>
                    <a:pt x="266" y="232"/>
                    <a:pt x="262" y="235"/>
                  </a:cubicBezTo>
                  <a:cubicBezTo>
                    <a:pt x="243" y="253"/>
                    <a:pt x="225" y="273"/>
                    <a:pt x="208" y="293"/>
                  </a:cubicBezTo>
                  <a:cubicBezTo>
                    <a:pt x="206" y="295"/>
                    <a:pt x="203" y="296"/>
                    <a:pt x="200" y="296"/>
                  </a:cubicBezTo>
                  <a:close/>
                  <a:moveTo>
                    <a:pt x="1396" y="294"/>
                  </a:moveTo>
                  <a:cubicBezTo>
                    <a:pt x="1394" y="294"/>
                    <a:pt x="1391" y="293"/>
                    <a:pt x="1389" y="291"/>
                  </a:cubicBezTo>
                  <a:cubicBezTo>
                    <a:pt x="1372" y="271"/>
                    <a:pt x="1353" y="252"/>
                    <a:pt x="1334" y="234"/>
                  </a:cubicBezTo>
                  <a:cubicBezTo>
                    <a:pt x="1330" y="230"/>
                    <a:pt x="1330" y="223"/>
                    <a:pt x="1334" y="219"/>
                  </a:cubicBezTo>
                  <a:cubicBezTo>
                    <a:pt x="1338" y="215"/>
                    <a:pt x="1344" y="215"/>
                    <a:pt x="1348" y="219"/>
                  </a:cubicBezTo>
                  <a:cubicBezTo>
                    <a:pt x="1368" y="238"/>
                    <a:pt x="1387" y="257"/>
                    <a:pt x="1404" y="278"/>
                  </a:cubicBezTo>
                  <a:cubicBezTo>
                    <a:pt x="1408" y="282"/>
                    <a:pt x="1407" y="288"/>
                    <a:pt x="1403" y="292"/>
                  </a:cubicBezTo>
                  <a:cubicBezTo>
                    <a:pt x="1401" y="293"/>
                    <a:pt x="1399" y="294"/>
                    <a:pt x="1396" y="294"/>
                  </a:cubicBezTo>
                  <a:close/>
                  <a:moveTo>
                    <a:pt x="315" y="186"/>
                  </a:moveTo>
                  <a:cubicBezTo>
                    <a:pt x="313" y="186"/>
                    <a:pt x="310" y="185"/>
                    <a:pt x="308" y="182"/>
                  </a:cubicBezTo>
                  <a:cubicBezTo>
                    <a:pt x="304" y="178"/>
                    <a:pt x="305" y="172"/>
                    <a:pt x="309" y="168"/>
                  </a:cubicBezTo>
                  <a:cubicBezTo>
                    <a:pt x="331" y="152"/>
                    <a:pt x="353" y="136"/>
                    <a:pt x="376" y="122"/>
                  </a:cubicBezTo>
                  <a:cubicBezTo>
                    <a:pt x="380" y="119"/>
                    <a:pt x="386" y="120"/>
                    <a:pt x="389" y="125"/>
                  </a:cubicBezTo>
                  <a:cubicBezTo>
                    <a:pt x="392" y="130"/>
                    <a:pt x="391" y="136"/>
                    <a:pt x="386" y="139"/>
                  </a:cubicBezTo>
                  <a:cubicBezTo>
                    <a:pt x="364" y="153"/>
                    <a:pt x="342" y="168"/>
                    <a:pt x="322" y="184"/>
                  </a:cubicBezTo>
                  <a:cubicBezTo>
                    <a:pt x="320" y="185"/>
                    <a:pt x="318" y="186"/>
                    <a:pt x="315" y="186"/>
                  </a:cubicBezTo>
                  <a:close/>
                  <a:moveTo>
                    <a:pt x="1281" y="184"/>
                  </a:moveTo>
                  <a:cubicBezTo>
                    <a:pt x="1279" y="184"/>
                    <a:pt x="1276" y="184"/>
                    <a:pt x="1275" y="182"/>
                  </a:cubicBezTo>
                  <a:cubicBezTo>
                    <a:pt x="1254" y="166"/>
                    <a:pt x="1232" y="151"/>
                    <a:pt x="1210" y="137"/>
                  </a:cubicBezTo>
                  <a:cubicBezTo>
                    <a:pt x="1205" y="134"/>
                    <a:pt x="1204" y="128"/>
                    <a:pt x="1207" y="124"/>
                  </a:cubicBezTo>
                  <a:cubicBezTo>
                    <a:pt x="1209" y="119"/>
                    <a:pt x="1216" y="117"/>
                    <a:pt x="1220" y="120"/>
                  </a:cubicBezTo>
                  <a:cubicBezTo>
                    <a:pt x="1243" y="135"/>
                    <a:pt x="1265" y="150"/>
                    <a:pt x="1287" y="167"/>
                  </a:cubicBezTo>
                  <a:cubicBezTo>
                    <a:pt x="1291" y="170"/>
                    <a:pt x="1292" y="176"/>
                    <a:pt x="1289" y="181"/>
                  </a:cubicBezTo>
                  <a:cubicBezTo>
                    <a:pt x="1287" y="183"/>
                    <a:pt x="1284" y="184"/>
                    <a:pt x="1281" y="184"/>
                  </a:cubicBezTo>
                  <a:close/>
                  <a:moveTo>
                    <a:pt x="451" y="101"/>
                  </a:moveTo>
                  <a:cubicBezTo>
                    <a:pt x="447" y="101"/>
                    <a:pt x="443" y="99"/>
                    <a:pt x="442" y="96"/>
                  </a:cubicBezTo>
                  <a:cubicBezTo>
                    <a:pt x="439" y="91"/>
                    <a:pt x="441" y="85"/>
                    <a:pt x="446" y="82"/>
                  </a:cubicBezTo>
                  <a:cubicBezTo>
                    <a:pt x="470" y="70"/>
                    <a:pt x="495" y="60"/>
                    <a:pt x="521" y="50"/>
                  </a:cubicBezTo>
                  <a:cubicBezTo>
                    <a:pt x="526" y="48"/>
                    <a:pt x="531" y="51"/>
                    <a:pt x="533" y="56"/>
                  </a:cubicBezTo>
                  <a:cubicBezTo>
                    <a:pt x="535" y="61"/>
                    <a:pt x="533" y="67"/>
                    <a:pt x="527" y="69"/>
                  </a:cubicBezTo>
                  <a:cubicBezTo>
                    <a:pt x="503" y="78"/>
                    <a:pt x="479" y="89"/>
                    <a:pt x="455" y="100"/>
                  </a:cubicBezTo>
                  <a:cubicBezTo>
                    <a:pt x="454" y="101"/>
                    <a:pt x="452" y="101"/>
                    <a:pt x="451" y="101"/>
                  </a:cubicBezTo>
                  <a:close/>
                  <a:moveTo>
                    <a:pt x="1145" y="100"/>
                  </a:moveTo>
                  <a:cubicBezTo>
                    <a:pt x="1144" y="100"/>
                    <a:pt x="1142" y="100"/>
                    <a:pt x="1141" y="99"/>
                  </a:cubicBezTo>
                  <a:cubicBezTo>
                    <a:pt x="1117" y="88"/>
                    <a:pt x="1093" y="77"/>
                    <a:pt x="1068" y="68"/>
                  </a:cubicBezTo>
                  <a:cubicBezTo>
                    <a:pt x="1063" y="66"/>
                    <a:pt x="1060" y="60"/>
                    <a:pt x="1062" y="55"/>
                  </a:cubicBezTo>
                  <a:cubicBezTo>
                    <a:pt x="1064" y="50"/>
                    <a:pt x="1070" y="47"/>
                    <a:pt x="1075" y="49"/>
                  </a:cubicBezTo>
                  <a:cubicBezTo>
                    <a:pt x="1100" y="59"/>
                    <a:pt x="1125" y="69"/>
                    <a:pt x="1150" y="81"/>
                  </a:cubicBezTo>
                  <a:cubicBezTo>
                    <a:pt x="1155" y="84"/>
                    <a:pt x="1157" y="90"/>
                    <a:pt x="1154" y="95"/>
                  </a:cubicBezTo>
                  <a:cubicBezTo>
                    <a:pt x="1152" y="98"/>
                    <a:pt x="1149" y="100"/>
                    <a:pt x="1145" y="100"/>
                  </a:cubicBezTo>
                  <a:close/>
                  <a:moveTo>
                    <a:pt x="600" y="46"/>
                  </a:moveTo>
                  <a:cubicBezTo>
                    <a:pt x="596" y="46"/>
                    <a:pt x="592" y="43"/>
                    <a:pt x="591" y="38"/>
                  </a:cubicBezTo>
                  <a:cubicBezTo>
                    <a:pt x="589" y="33"/>
                    <a:pt x="592" y="27"/>
                    <a:pt x="598" y="26"/>
                  </a:cubicBezTo>
                  <a:cubicBezTo>
                    <a:pt x="624" y="19"/>
                    <a:pt x="650" y="14"/>
                    <a:pt x="677" y="10"/>
                  </a:cubicBezTo>
                  <a:cubicBezTo>
                    <a:pt x="682" y="9"/>
                    <a:pt x="687" y="13"/>
                    <a:pt x="688" y="18"/>
                  </a:cubicBezTo>
                  <a:cubicBezTo>
                    <a:pt x="689" y="23"/>
                    <a:pt x="685" y="29"/>
                    <a:pt x="680" y="29"/>
                  </a:cubicBezTo>
                  <a:cubicBezTo>
                    <a:pt x="654" y="33"/>
                    <a:pt x="628" y="39"/>
                    <a:pt x="603" y="45"/>
                  </a:cubicBezTo>
                  <a:cubicBezTo>
                    <a:pt x="602" y="46"/>
                    <a:pt x="601" y="46"/>
                    <a:pt x="600" y="46"/>
                  </a:cubicBezTo>
                  <a:close/>
                  <a:moveTo>
                    <a:pt x="995" y="45"/>
                  </a:moveTo>
                  <a:cubicBezTo>
                    <a:pt x="995" y="45"/>
                    <a:pt x="994" y="45"/>
                    <a:pt x="993" y="45"/>
                  </a:cubicBezTo>
                  <a:cubicBezTo>
                    <a:pt x="968" y="38"/>
                    <a:pt x="942" y="33"/>
                    <a:pt x="916" y="29"/>
                  </a:cubicBezTo>
                  <a:cubicBezTo>
                    <a:pt x="910" y="28"/>
                    <a:pt x="906" y="23"/>
                    <a:pt x="907" y="18"/>
                  </a:cubicBezTo>
                  <a:cubicBezTo>
                    <a:pt x="908" y="12"/>
                    <a:pt x="913" y="8"/>
                    <a:pt x="919" y="9"/>
                  </a:cubicBezTo>
                  <a:cubicBezTo>
                    <a:pt x="945" y="13"/>
                    <a:pt x="972" y="19"/>
                    <a:pt x="998" y="25"/>
                  </a:cubicBezTo>
                  <a:cubicBezTo>
                    <a:pt x="1003" y="27"/>
                    <a:pt x="1007" y="32"/>
                    <a:pt x="1005" y="37"/>
                  </a:cubicBezTo>
                  <a:cubicBezTo>
                    <a:pt x="1004" y="42"/>
                    <a:pt x="1000" y="45"/>
                    <a:pt x="995" y="45"/>
                  </a:cubicBezTo>
                  <a:close/>
                  <a:moveTo>
                    <a:pt x="758" y="21"/>
                  </a:moveTo>
                  <a:cubicBezTo>
                    <a:pt x="753" y="21"/>
                    <a:pt x="748" y="17"/>
                    <a:pt x="748" y="12"/>
                  </a:cubicBezTo>
                  <a:cubicBezTo>
                    <a:pt x="748" y="6"/>
                    <a:pt x="752" y="2"/>
                    <a:pt x="757" y="1"/>
                  </a:cubicBezTo>
                  <a:cubicBezTo>
                    <a:pt x="784" y="0"/>
                    <a:pt x="811" y="0"/>
                    <a:pt x="838" y="1"/>
                  </a:cubicBezTo>
                  <a:cubicBezTo>
                    <a:pt x="844" y="2"/>
                    <a:pt x="848" y="6"/>
                    <a:pt x="848" y="12"/>
                  </a:cubicBezTo>
                  <a:cubicBezTo>
                    <a:pt x="847" y="17"/>
                    <a:pt x="843" y="22"/>
                    <a:pt x="837" y="21"/>
                  </a:cubicBezTo>
                  <a:cubicBezTo>
                    <a:pt x="811" y="20"/>
                    <a:pt x="784" y="20"/>
                    <a:pt x="758" y="21"/>
                  </a:cubicBezTo>
                  <a:close/>
                </a:path>
              </a:pathLst>
            </a:custGeom>
            <a:solidFill>
              <a:srgbClr val="FFC000"/>
            </a:solidFill>
            <a:ln w="9525">
              <a:noFill/>
              <a:round/>
              <a:headEnd/>
              <a:tailEnd/>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1" name="Oval 50"/>
            <p:cNvSpPr>
              <a:spLocks noChangeArrowheads="1"/>
            </p:cNvSpPr>
            <p:nvPr/>
          </p:nvSpPr>
          <p:spPr bwMode="auto">
            <a:xfrm>
              <a:off x="4378042" y="5054831"/>
              <a:ext cx="2073439" cy="92564"/>
            </a:xfrm>
            <a:prstGeom prst="ellipse">
              <a:avLst/>
            </a:prstGeom>
            <a:solidFill>
              <a:srgbClr val="A0A0A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2" name="Freeform 51"/>
            <p:cNvSpPr>
              <a:spLocks/>
            </p:cNvSpPr>
            <p:nvPr/>
          </p:nvSpPr>
          <p:spPr bwMode="auto">
            <a:xfrm>
              <a:off x="6002951" y="4381427"/>
              <a:ext cx="150418" cy="115705"/>
            </a:xfrm>
            <a:custGeom>
              <a:avLst/>
              <a:gdLst>
                <a:gd name="T0" fmla="*/ 0 w 65"/>
                <a:gd name="T1" fmla="*/ 16 h 50"/>
                <a:gd name="T2" fmla="*/ 31 w 65"/>
                <a:gd name="T3" fmla="*/ 0 h 50"/>
                <a:gd name="T4" fmla="*/ 65 w 65"/>
                <a:gd name="T5" fmla="*/ 33 h 50"/>
                <a:gd name="T6" fmla="*/ 65 w 65"/>
                <a:gd name="T7" fmla="*/ 47 h 50"/>
                <a:gd name="T8" fmla="*/ 58 w 65"/>
                <a:gd name="T9" fmla="*/ 50 h 50"/>
                <a:gd name="T10" fmla="*/ 11 w 65"/>
                <a:gd name="T11" fmla="*/ 34 h 50"/>
                <a:gd name="T12" fmla="*/ 0 w 65"/>
                <a:gd name="T13" fmla="*/ 16 h 50"/>
              </a:gdLst>
              <a:ahLst/>
              <a:cxnLst>
                <a:cxn ang="0">
                  <a:pos x="T0" y="T1"/>
                </a:cxn>
                <a:cxn ang="0">
                  <a:pos x="T2" y="T3"/>
                </a:cxn>
                <a:cxn ang="0">
                  <a:pos x="T4" y="T5"/>
                </a:cxn>
                <a:cxn ang="0">
                  <a:pos x="T6" y="T7"/>
                </a:cxn>
                <a:cxn ang="0">
                  <a:pos x="T8" y="T9"/>
                </a:cxn>
                <a:cxn ang="0">
                  <a:pos x="T10" y="T11"/>
                </a:cxn>
                <a:cxn ang="0">
                  <a:pos x="T12" y="T13"/>
                </a:cxn>
              </a:cxnLst>
              <a:rect l="0" t="0" r="r" b="b"/>
              <a:pathLst>
                <a:path w="65" h="50">
                  <a:moveTo>
                    <a:pt x="0" y="16"/>
                  </a:moveTo>
                  <a:lnTo>
                    <a:pt x="31" y="0"/>
                  </a:lnTo>
                  <a:lnTo>
                    <a:pt x="65" y="33"/>
                  </a:lnTo>
                  <a:lnTo>
                    <a:pt x="65" y="47"/>
                  </a:lnTo>
                  <a:lnTo>
                    <a:pt x="58" y="50"/>
                  </a:lnTo>
                  <a:lnTo>
                    <a:pt x="11" y="34"/>
                  </a:lnTo>
                  <a:lnTo>
                    <a:pt x="0" y="16"/>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3" name="Freeform 52"/>
            <p:cNvSpPr>
              <a:spLocks/>
            </p:cNvSpPr>
            <p:nvPr/>
          </p:nvSpPr>
          <p:spPr bwMode="auto">
            <a:xfrm>
              <a:off x="5417483" y="3666368"/>
              <a:ext cx="657206" cy="768283"/>
            </a:xfrm>
            <a:custGeom>
              <a:avLst/>
              <a:gdLst>
                <a:gd name="T0" fmla="*/ 0 w 284"/>
                <a:gd name="T1" fmla="*/ 25 h 332"/>
                <a:gd name="T2" fmla="*/ 257 w 284"/>
                <a:gd name="T3" fmla="*/ 332 h 332"/>
                <a:gd name="T4" fmla="*/ 284 w 284"/>
                <a:gd name="T5" fmla="*/ 310 h 332"/>
                <a:gd name="T6" fmla="*/ 62 w 284"/>
                <a:gd name="T7" fmla="*/ 0 h 332"/>
                <a:gd name="T8" fmla="*/ 0 w 284"/>
                <a:gd name="T9" fmla="*/ 25 h 332"/>
              </a:gdLst>
              <a:ahLst/>
              <a:cxnLst>
                <a:cxn ang="0">
                  <a:pos x="T0" y="T1"/>
                </a:cxn>
                <a:cxn ang="0">
                  <a:pos x="T2" y="T3"/>
                </a:cxn>
                <a:cxn ang="0">
                  <a:pos x="T4" y="T5"/>
                </a:cxn>
                <a:cxn ang="0">
                  <a:pos x="T6" y="T7"/>
                </a:cxn>
                <a:cxn ang="0">
                  <a:pos x="T8" y="T9"/>
                </a:cxn>
              </a:cxnLst>
              <a:rect l="0" t="0" r="r" b="b"/>
              <a:pathLst>
                <a:path w="284" h="332">
                  <a:moveTo>
                    <a:pt x="0" y="25"/>
                  </a:moveTo>
                  <a:lnTo>
                    <a:pt x="257" y="332"/>
                  </a:lnTo>
                  <a:lnTo>
                    <a:pt x="284" y="310"/>
                  </a:lnTo>
                  <a:lnTo>
                    <a:pt x="62" y="0"/>
                  </a:lnTo>
                  <a:lnTo>
                    <a:pt x="0" y="25"/>
                  </a:lnTo>
                  <a:close/>
                </a:path>
              </a:pathLst>
            </a:custGeom>
            <a:solidFill>
              <a:srgbClr val="5B9BD5"/>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4" name="Freeform 53"/>
            <p:cNvSpPr>
              <a:spLocks/>
            </p:cNvSpPr>
            <p:nvPr/>
          </p:nvSpPr>
          <p:spPr bwMode="auto">
            <a:xfrm>
              <a:off x="5259717" y="3670996"/>
              <a:ext cx="155046" cy="978868"/>
            </a:xfrm>
            <a:custGeom>
              <a:avLst/>
              <a:gdLst>
                <a:gd name="T0" fmla="*/ 67 w 67"/>
                <a:gd name="T1" fmla="*/ 423 h 423"/>
                <a:gd name="T2" fmla="*/ 67 w 67"/>
                <a:gd name="T3" fmla="*/ 28 h 423"/>
                <a:gd name="T4" fmla="*/ 0 w 67"/>
                <a:gd name="T5" fmla="*/ 0 h 423"/>
                <a:gd name="T6" fmla="*/ 32 w 67"/>
                <a:gd name="T7" fmla="*/ 423 h 423"/>
                <a:gd name="T8" fmla="*/ 67 w 67"/>
                <a:gd name="T9" fmla="*/ 423 h 423"/>
              </a:gdLst>
              <a:ahLst/>
              <a:cxnLst>
                <a:cxn ang="0">
                  <a:pos x="T0" y="T1"/>
                </a:cxn>
                <a:cxn ang="0">
                  <a:pos x="T2" y="T3"/>
                </a:cxn>
                <a:cxn ang="0">
                  <a:pos x="T4" y="T5"/>
                </a:cxn>
                <a:cxn ang="0">
                  <a:pos x="T6" y="T7"/>
                </a:cxn>
                <a:cxn ang="0">
                  <a:pos x="T8" y="T9"/>
                </a:cxn>
              </a:cxnLst>
              <a:rect l="0" t="0" r="r" b="b"/>
              <a:pathLst>
                <a:path w="67" h="423">
                  <a:moveTo>
                    <a:pt x="67" y="423"/>
                  </a:moveTo>
                  <a:lnTo>
                    <a:pt x="67" y="28"/>
                  </a:lnTo>
                  <a:lnTo>
                    <a:pt x="0" y="0"/>
                  </a:lnTo>
                  <a:lnTo>
                    <a:pt x="32" y="423"/>
                  </a:lnTo>
                  <a:lnTo>
                    <a:pt x="67" y="423"/>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5" name="Freeform 54"/>
            <p:cNvSpPr>
              <a:spLocks/>
            </p:cNvSpPr>
            <p:nvPr/>
          </p:nvSpPr>
          <p:spPr bwMode="auto">
            <a:xfrm>
              <a:off x="4739042" y="3080899"/>
              <a:ext cx="32397" cy="94879"/>
            </a:xfrm>
            <a:custGeom>
              <a:avLst/>
              <a:gdLst>
                <a:gd name="T0" fmla="*/ 9 w 14"/>
                <a:gd name="T1" fmla="*/ 0 h 41"/>
                <a:gd name="T2" fmla="*/ 0 w 14"/>
                <a:gd name="T3" fmla="*/ 40 h 41"/>
                <a:gd name="T4" fmla="*/ 5 w 14"/>
                <a:gd name="T5" fmla="*/ 41 h 41"/>
                <a:gd name="T6" fmla="*/ 14 w 14"/>
                <a:gd name="T7" fmla="*/ 1 h 41"/>
                <a:gd name="T8" fmla="*/ 9 w 14"/>
                <a:gd name="T9" fmla="*/ 0 h 41"/>
              </a:gdLst>
              <a:ahLst/>
              <a:cxnLst>
                <a:cxn ang="0">
                  <a:pos x="T0" y="T1"/>
                </a:cxn>
                <a:cxn ang="0">
                  <a:pos x="T2" y="T3"/>
                </a:cxn>
                <a:cxn ang="0">
                  <a:pos x="T4" y="T5"/>
                </a:cxn>
                <a:cxn ang="0">
                  <a:pos x="T6" y="T7"/>
                </a:cxn>
                <a:cxn ang="0">
                  <a:pos x="T8" y="T9"/>
                </a:cxn>
              </a:cxnLst>
              <a:rect l="0" t="0" r="r" b="b"/>
              <a:pathLst>
                <a:path w="14" h="41">
                  <a:moveTo>
                    <a:pt x="9" y="0"/>
                  </a:moveTo>
                  <a:lnTo>
                    <a:pt x="0" y="40"/>
                  </a:lnTo>
                  <a:lnTo>
                    <a:pt x="5" y="41"/>
                  </a:lnTo>
                  <a:lnTo>
                    <a:pt x="14" y="1"/>
                  </a:lnTo>
                  <a:lnTo>
                    <a:pt x="9"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6" name="Freeform 55"/>
            <p:cNvSpPr>
              <a:spLocks/>
            </p:cNvSpPr>
            <p:nvPr/>
          </p:nvSpPr>
          <p:spPr bwMode="auto">
            <a:xfrm>
              <a:off x="6060397" y="3080899"/>
              <a:ext cx="30084" cy="94879"/>
            </a:xfrm>
            <a:custGeom>
              <a:avLst/>
              <a:gdLst>
                <a:gd name="T0" fmla="*/ 5 w 13"/>
                <a:gd name="T1" fmla="*/ 0 h 41"/>
                <a:gd name="T2" fmla="*/ 13 w 13"/>
                <a:gd name="T3" fmla="*/ 40 h 41"/>
                <a:gd name="T4" fmla="*/ 8 w 13"/>
                <a:gd name="T5" fmla="*/ 41 h 41"/>
                <a:gd name="T6" fmla="*/ 0 w 13"/>
                <a:gd name="T7" fmla="*/ 1 h 41"/>
                <a:gd name="T8" fmla="*/ 5 w 13"/>
                <a:gd name="T9" fmla="*/ 0 h 41"/>
              </a:gdLst>
              <a:ahLst/>
              <a:cxnLst>
                <a:cxn ang="0">
                  <a:pos x="T0" y="T1"/>
                </a:cxn>
                <a:cxn ang="0">
                  <a:pos x="T2" y="T3"/>
                </a:cxn>
                <a:cxn ang="0">
                  <a:pos x="T4" y="T5"/>
                </a:cxn>
                <a:cxn ang="0">
                  <a:pos x="T6" y="T7"/>
                </a:cxn>
                <a:cxn ang="0">
                  <a:pos x="T8" y="T9"/>
                </a:cxn>
              </a:cxnLst>
              <a:rect l="0" t="0" r="r" b="b"/>
              <a:pathLst>
                <a:path w="13" h="41">
                  <a:moveTo>
                    <a:pt x="5" y="0"/>
                  </a:moveTo>
                  <a:lnTo>
                    <a:pt x="13" y="40"/>
                  </a:lnTo>
                  <a:lnTo>
                    <a:pt x="8" y="41"/>
                  </a:lnTo>
                  <a:lnTo>
                    <a:pt x="0" y="1"/>
                  </a:lnTo>
                  <a:lnTo>
                    <a:pt x="5" y="0"/>
                  </a:lnTo>
                  <a:close/>
                </a:path>
              </a:pathLst>
            </a:custGeom>
            <a:solidFill>
              <a:srgbClr val="F3F3F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7" name="Oval 28"/>
            <p:cNvSpPr>
              <a:spLocks noChangeArrowheads="1"/>
            </p:cNvSpPr>
            <p:nvPr/>
          </p:nvSpPr>
          <p:spPr bwMode="auto">
            <a:xfrm>
              <a:off x="5206492" y="4696145"/>
              <a:ext cx="416539" cy="416539"/>
            </a:xfrm>
            <a:prstGeom prst="ellipse">
              <a:avLst/>
            </a:prstGeom>
            <a:solidFill>
              <a:srgbClr val="FFC000"/>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8" name="Freeform 29"/>
            <p:cNvSpPr>
              <a:spLocks/>
            </p:cNvSpPr>
            <p:nvPr/>
          </p:nvSpPr>
          <p:spPr bwMode="auto">
            <a:xfrm>
              <a:off x="5206492" y="4883588"/>
              <a:ext cx="416539" cy="229097"/>
            </a:xfrm>
            <a:custGeom>
              <a:avLst/>
              <a:gdLst>
                <a:gd name="T0" fmla="*/ 192 w 383"/>
                <a:gd name="T1" fmla="*/ 210 h 210"/>
                <a:gd name="T2" fmla="*/ 383 w 383"/>
                <a:gd name="T3" fmla="*/ 18 h 210"/>
                <a:gd name="T4" fmla="*/ 382 w 383"/>
                <a:gd name="T5" fmla="*/ 0 h 210"/>
                <a:gd name="T6" fmla="*/ 192 w 383"/>
                <a:gd name="T7" fmla="*/ 173 h 210"/>
                <a:gd name="T8" fmla="*/ 1 w 383"/>
                <a:gd name="T9" fmla="*/ 0 h 210"/>
                <a:gd name="T10" fmla="*/ 0 w 383"/>
                <a:gd name="T11" fmla="*/ 18 h 210"/>
                <a:gd name="T12" fmla="*/ 192 w 383"/>
                <a:gd name="T13" fmla="*/ 210 h 210"/>
              </a:gdLst>
              <a:ahLst/>
              <a:cxnLst>
                <a:cxn ang="0">
                  <a:pos x="T0" y="T1"/>
                </a:cxn>
                <a:cxn ang="0">
                  <a:pos x="T2" y="T3"/>
                </a:cxn>
                <a:cxn ang="0">
                  <a:pos x="T4" y="T5"/>
                </a:cxn>
                <a:cxn ang="0">
                  <a:pos x="T6" y="T7"/>
                </a:cxn>
                <a:cxn ang="0">
                  <a:pos x="T8" y="T9"/>
                </a:cxn>
                <a:cxn ang="0">
                  <a:pos x="T10" y="T11"/>
                </a:cxn>
                <a:cxn ang="0">
                  <a:pos x="T12" y="T13"/>
                </a:cxn>
              </a:cxnLst>
              <a:rect l="0" t="0" r="r" b="b"/>
              <a:pathLst>
                <a:path w="383" h="210">
                  <a:moveTo>
                    <a:pt x="192" y="210"/>
                  </a:moveTo>
                  <a:cubicBezTo>
                    <a:pt x="298" y="210"/>
                    <a:pt x="383" y="124"/>
                    <a:pt x="383" y="18"/>
                  </a:cubicBezTo>
                  <a:cubicBezTo>
                    <a:pt x="383" y="12"/>
                    <a:pt x="383" y="6"/>
                    <a:pt x="382" y="0"/>
                  </a:cubicBezTo>
                  <a:cubicBezTo>
                    <a:pt x="373" y="97"/>
                    <a:pt x="291" y="173"/>
                    <a:pt x="192" y="173"/>
                  </a:cubicBezTo>
                  <a:cubicBezTo>
                    <a:pt x="92" y="173"/>
                    <a:pt x="10" y="97"/>
                    <a:pt x="1" y="0"/>
                  </a:cubicBezTo>
                  <a:cubicBezTo>
                    <a:pt x="0" y="6"/>
                    <a:pt x="0" y="12"/>
                    <a:pt x="0" y="18"/>
                  </a:cubicBezTo>
                  <a:cubicBezTo>
                    <a:pt x="0" y="124"/>
                    <a:pt x="86" y="210"/>
                    <a:pt x="192" y="210"/>
                  </a:cubicBezTo>
                </a:path>
              </a:pathLst>
            </a:custGeom>
            <a:solidFill>
              <a:srgbClr val="ED7D31"/>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59" name="Freeform 30"/>
            <p:cNvSpPr>
              <a:spLocks/>
            </p:cNvSpPr>
            <p:nvPr/>
          </p:nvSpPr>
          <p:spPr bwMode="auto">
            <a:xfrm>
              <a:off x="5299056" y="4649863"/>
              <a:ext cx="113392" cy="131905"/>
            </a:xfrm>
            <a:custGeom>
              <a:avLst/>
              <a:gdLst>
                <a:gd name="T0" fmla="*/ 49 w 49"/>
                <a:gd name="T1" fmla="*/ 0 h 57"/>
                <a:gd name="T2" fmla="*/ 15 w 49"/>
                <a:gd name="T3" fmla="*/ 0 h 57"/>
                <a:gd name="T4" fmla="*/ 0 w 49"/>
                <a:gd name="T5" fmla="*/ 44 h 57"/>
                <a:gd name="T6" fmla="*/ 6 w 49"/>
                <a:gd name="T7" fmla="*/ 57 h 57"/>
                <a:gd name="T8" fmla="*/ 14 w 49"/>
                <a:gd name="T9" fmla="*/ 57 h 57"/>
                <a:gd name="T10" fmla="*/ 49 w 49"/>
                <a:gd name="T11" fmla="*/ 19 h 57"/>
                <a:gd name="T12" fmla="*/ 49 w 49"/>
                <a:gd name="T13" fmla="*/ 0 h 57"/>
              </a:gdLst>
              <a:ahLst/>
              <a:cxnLst>
                <a:cxn ang="0">
                  <a:pos x="T0" y="T1"/>
                </a:cxn>
                <a:cxn ang="0">
                  <a:pos x="T2" y="T3"/>
                </a:cxn>
                <a:cxn ang="0">
                  <a:pos x="T4" y="T5"/>
                </a:cxn>
                <a:cxn ang="0">
                  <a:pos x="T6" y="T7"/>
                </a:cxn>
                <a:cxn ang="0">
                  <a:pos x="T8" y="T9"/>
                </a:cxn>
                <a:cxn ang="0">
                  <a:pos x="T10" y="T11"/>
                </a:cxn>
                <a:cxn ang="0">
                  <a:pos x="T12" y="T13"/>
                </a:cxn>
              </a:cxnLst>
              <a:rect l="0" t="0" r="r" b="b"/>
              <a:pathLst>
                <a:path w="49" h="57">
                  <a:moveTo>
                    <a:pt x="49" y="0"/>
                  </a:moveTo>
                  <a:lnTo>
                    <a:pt x="15" y="0"/>
                  </a:lnTo>
                  <a:lnTo>
                    <a:pt x="0" y="44"/>
                  </a:lnTo>
                  <a:lnTo>
                    <a:pt x="6" y="57"/>
                  </a:lnTo>
                  <a:lnTo>
                    <a:pt x="14" y="57"/>
                  </a:lnTo>
                  <a:lnTo>
                    <a:pt x="49" y="19"/>
                  </a:lnTo>
                  <a:lnTo>
                    <a:pt x="49" y="0"/>
                  </a:lnTo>
                  <a:close/>
                </a:path>
              </a:pathLst>
            </a:custGeom>
            <a:solidFill>
              <a:srgbClr val="0020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nvGrpSpPr>
            <p:cNvPr id="60" name="Group 59"/>
            <p:cNvGrpSpPr>
              <a:grpSpLocks noChangeAspect="1"/>
            </p:cNvGrpSpPr>
            <p:nvPr>
              <p:custDataLst>
                <p:custData r:id="rId1"/>
              </p:custDataLst>
            </p:nvPr>
          </p:nvGrpSpPr>
          <p:grpSpPr>
            <a:xfrm>
              <a:off x="4696944" y="2059194"/>
              <a:ext cx="415996" cy="234364"/>
              <a:chOff x="3370263" y="896938"/>
              <a:chExt cx="450850" cy="254000"/>
            </a:xfrm>
            <a:solidFill>
              <a:srgbClr val="0072C6"/>
            </a:solidFill>
          </p:grpSpPr>
          <p:sp>
            <p:nvSpPr>
              <p:cNvPr id="88" name="Freeform 107"/>
              <p:cNvSpPr>
                <a:spLocks noEditPoints="1"/>
              </p:cNvSpPr>
              <p:nvPr/>
            </p:nvSpPr>
            <p:spPr bwMode="auto">
              <a:xfrm>
                <a:off x="3370263" y="896938"/>
                <a:ext cx="450850" cy="254000"/>
              </a:xfrm>
              <a:custGeom>
                <a:avLst/>
                <a:gdLst>
                  <a:gd name="T0" fmla="*/ 268 w 284"/>
                  <a:gd name="T1" fmla="*/ 0 h 160"/>
                  <a:gd name="T2" fmla="*/ 16 w 284"/>
                  <a:gd name="T3" fmla="*/ 0 h 160"/>
                  <a:gd name="T4" fmla="*/ 16 w 284"/>
                  <a:gd name="T5" fmla="*/ 0 h 160"/>
                  <a:gd name="T6" fmla="*/ 10 w 284"/>
                  <a:gd name="T7" fmla="*/ 2 h 160"/>
                  <a:gd name="T8" fmla="*/ 6 w 284"/>
                  <a:gd name="T9" fmla="*/ 6 h 160"/>
                  <a:gd name="T10" fmla="*/ 2 w 284"/>
                  <a:gd name="T11" fmla="*/ 10 h 160"/>
                  <a:gd name="T12" fmla="*/ 0 w 284"/>
                  <a:gd name="T13" fmla="*/ 16 h 160"/>
                  <a:gd name="T14" fmla="*/ 0 w 284"/>
                  <a:gd name="T15" fmla="*/ 144 h 160"/>
                  <a:gd name="T16" fmla="*/ 0 w 284"/>
                  <a:gd name="T17" fmla="*/ 144 h 160"/>
                  <a:gd name="T18" fmla="*/ 2 w 284"/>
                  <a:gd name="T19" fmla="*/ 150 h 160"/>
                  <a:gd name="T20" fmla="*/ 6 w 284"/>
                  <a:gd name="T21" fmla="*/ 156 h 160"/>
                  <a:gd name="T22" fmla="*/ 10 w 284"/>
                  <a:gd name="T23" fmla="*/ 160 h 160"/>
                  <a:gd name="T24" fmla="*/ 16 w 284"/>
                  <a:gd name="T25" fmla="*/ 160 h 160"/>
                  <a:gd name="T26" fmla="*/ 268 w 284"/>
                  <a:gd name="T27" fmla="*/ 160 h 160"/>
                  <a:gd name="T28" fmla="*/ 268 w 284"/>
                  <a:gd name="T29" fmla="*/ 160 h 160"/>
                  <a:gd name="T30" fmla="*/ 274 w 284"/>
                  <a:gd name="T31" fmla="*/ 160 h 160"/>
                  <a:gd name="T32" fmla="*/ 280 w 284"/>
                  <a:gd name="T33" fmla="*/ 156 h 160"/>
                  <a:gd name="T34" fmla="*/ 282 w 284"/>
                  <a:gd name="T35" fmla="*/ 150 h 160"/>
                  <a:gd name="T36" fmla="*/ 284 w 284"/>
                  <a:gd name="T37" fmla="*/ 144 h 160"/>
                  <a:gd name="T38" fmla="*/ 284 w 284"/>
                  <a:gd name="T39" fmla="*/ 16 h 160"/>
                  <a:gd name="T40" fmla="*/ 284 w 284"/>
                  <a:gd name="T41" fmla="*/ 16 h 160"/>
                  <a:gd name="T42" fmla="*/ 282 w 284"/>
                  <a:gd name="T43" fmla="*/ 10 h 160"/>
                  <a:gd name="T44" fmla="*/ 280 w 284"/>
                  <a:gd name="T45" fmla="*/ 6 h 160"/>
                  <a:gd name="T46" fmla="*/ 274 w 284"/>
                  <a:gd name="T47" fmla="*/ 2 h 160"/>
                  <a:gd name="T48" fmla="*/ 268 w 284"/>
                  <a:gd name="T49" fmla="*/ 0 h 160"/>
                  <a:gd name="T50" fmla="*/ 268 w 284"/>
                  <a:gd name="T51" fmla="*/ 0 h 160"/>
                  <a:gd name="T52" fmla="*/ 256 w 284"/>
                  <a:gd name="T53" fmla="*/ 136 h 160"/>
                  <a:gd name="T54" fmla="*/ 28 w 284"/>
                  <a:gd name="T55" fmla="*/ 136 h 160"/>
                  <a:gd name="T56" fmla="*/ 28 w 284"/>
                  <a:gd name="T57" fmla="*/ 26 h 160"/>
                  <a:gd name="T58" fmla="*/ 256 w 284"/>
                  <a:gd name="T59" fmla="*/ 26 h 160"/>
                  <a:gd name="T60" fmla="*/ 256 w 284"/>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4" h="160">
                    <a:moveTo>
                      <a:pt x="268" y="0"/>
                    </a:moveTo>
                    <a:lnTo>
                      <a:pt x="16" y="0"/>
                    </a:lnTo>
                    <a:lnTo>
                      <a:pt x="16" y="0"/>
                    </a:lnTo>
                    <a:lnTo>
                      <a:pt x="10" y="2"/>
                    </a:lnTo>
                    <a:lnTo>
                      <a:pt x="6" y="6"/>
                    </a:lnTo>
                    <a:lnTo>
                      <a:pt x="2" y="10"/>
                    </a:lnTo>
                    <a:lnTo>
                      <a:pt x="0" y="16"/>
                    </a:lnTo>
                    <a:lnTo>
                      <a:pt x="0" y="144"/>
                    </a:lnTo>
                    <a:lnTo>
                      <a:pt x="0" y="144"/>
                    </a:lnTo>
                    <a:lnTo>
                      <a:pt x="2" y="150"/>
                    </a:lnTo>
                    <a:lnTo>
                      <a:pt x="6" y="156"/>
                    </a:lnTo>
                    <a:lnTo>
                      <a:pt x="10" y="160"/>
                    </a:lnTo>
                    <a:lnTo>
                      <a:pt x="16" y="160"/>
                    </a:lnTo>
                    <a:lnTo>
                      <a:pt x="268" y="160"/>
                    </a:lnTo>
                    <a:lnTo>
                      <a:pt x="268" y="160"/>
                    </a:lnTo>
                    <a:lnTo>
                      <a:pt x="274" y="160"/>
                    </a:lnTo>
                    <a:lnTo>
                      <a:pt x="280" y="156"/>
                    </a:lnTo>
                    <a:lnTo>
                      <a:pt x="282" y="150"/>
                    </a:lnTo>
                    <a:lnTo>
                      <a:pt x="284" y="144"/>
                    </a:lnTo>
                    <a:lnTo>
                      <a:pt x="284" y="16"/>
                    </a:lnTo>
                    <a:lnTo>
                      <a:pt x="284" y="16"/>
                    </a:lnTo>
                    <a:lnTo>
                      <a:pt x="282" y="10"/>
                    </a:lnTo>
                    <a:lnTo>
                      <a:pt x="280" y="6"/>
                    </a:lnTo>
                    <a:lnTo>
                      <a:pt x="274" y="2"/>
                    </a:lnTo>
                    <a:lnTo>
                      <a:pt x="268" y="0"/>
                    </a:lnTo>
                    <a:lnTo>
                      <a:pt x="268" y="0"/>
                    </a:lnTo>
                    <a:close/>
                    <a:moveTo>
                      <a:pt x="256" y="136"/>
                    </a:moveTo>
                    <a:lnTo>
                      <a:pt x="28" y="136"/>
                    </a:lnTo>
                    <a:lnTo>
                      <a:pt x="28" y="26"/>
                    </a:lnTo>
                    <a:lnTo>
                      <a:pt x="256" y="26"/>
                    </a:lnTo>
                    <a:lnTo>
                      <a:pt x="256"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9" name="Freeform 108"/>
              <p:cNvSpPr>
                <a:spLocks/>
              </p:cNvSpPr>
              <p:nvPr/>
            </p:nvSpPr>
            <p:spPr bwMode="auto">
              <a:xfrm>
                <a:off x="3570288"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grpSp>
          <p:nvGrpSpPr>
            <p:cNvPr id="61" name="Group 60"/>
            <p:cNvGrpSpPr>
              <a:grpSpLocks noChangeAspect="1"/>
            </p:cNvGrpSpPr>
            <p:nvPr>
              <p:custDataLst>
                <p:custData r:id="rId2"/>
              </p:custDataLst>
            </p:nvPr>
          </p:nvGrpSpPr>
          <p:grpSpPr>
            <a:xfrm>
              <a:off x="4173933" y="2731263"/>
              <a:ext cx="337455" cy="204957"/>
              <a:chOff x="4722813" y="836613"/>
              <a:chExt cx="517525" cy="314325"/>
            </a:xfrm>
            <a:solidFill>
              <a:srgbClr val="0072C6"/>
            </a:solidFill>
          </p:grpSpPr>
          <p:sp>
            <p:nvSpPr>
              <p:cNvPr id="85" name="Freeform 104"/>
              <p:cNvSpPr>
                <a:spLocks/>
              </p:cNvSpPr>
              <p:nvPr/>
            </p:nvSpPr>
            <p:spPr bwMode="auto">
              <a:xfrm>
                <a:off x="4792663" y="836613"/>
                <a:ext cx="447675" cy="254000"/>
              </a:xfrm>
              <a:custGeom>
                <a:avLst/>
                <a:gdLst>
                  <a:gd name="T0" fmla="*/ 266 w 282"/>
                  <a:gd name="T1" fmla="*/ 0 h 160"/>
                  <a:gd name="T2" fmla="*/ 14 w 282"/>
                  <a:gd name="T3" fmla="*/ 0 h 160"/>
                  <a:gd name="T4" fmla="*/ 14 w 282"/>
                  <a:gd name="T5" fmla="*/ 0 h 160"/>
                  <a:gd name="T6" fmla="*/ 8 w 282"/>
                  <a:gd name="T7" fmla="*/ 0 h 160"/>
                  <a:gd name="T8" fmla="*/ 4 w 282"/>
                  <a:gd name="T9" fmla="*/ 4 h 160"/>
                  <a:gd name="T10" fmla="*/ 0 w 282"/>
                  <a:gd name="T11" fmla="*/ 8 h 160"/>
                  <a:gd name="T12" fmla="*/ 0 w 282"/>
                  <a:gd name="T13" fmla="*/ 16 h 160"/>
                  <a:gd name="T14" fmla="*/ 0 w 282"/>
                  <a:gd name="T15" fmla="*/ 20 h 160"/>
                  <a:gd name="T16" fmla="*/ 242 w 282"/>
                  <a:gd name="T17" fmla="*/ 20 h 160"/>
                  <a:gd name="T18" fmla="*/ 242 w 282"/>
                  <a:gd name="T19" fmla="*/ 20 h 160"/>
                  <a:gd name="T20" fmla="*/ 248 w 282"/>
                  <a:gd name="T21" fmla="*/ 22 h 160"/>
                  <a:gd name="T22" fmla="*/ 254 w 282"/>
                  <a:gd name="T23" fmla="*/ 24 h 160"/>
                  <a:gd name="T24" fmla="*/ 258 w 282"/>
                  <a:gd name="T25" fmla="*/ 30 h 160"/>
                  <a:gd name="T26" fmla="*/ 258 w 282"/>
                  <a:gd name="T27" fmla="*/ 36 h 160"/>
                  <a:gd name="T28" fmla="*/ 258 w 282"/>
                  <a:gd name="T29" fmla="*/ 160 h 160"/>
                  <a:gd name="T30" fmla="*/ 266 w 282"/>
                  <a:gd name="T31" fmla="*/ 160 h 160"/>
                  <a:gd name="T32" fmla="*/ 266 w 282"/>
                  <a:gd name="T33" fmla="*/ 160 h 160"/>
                  <a:gd name="T34" fmla="*/ 272 w 282"/>
                  <a:gd name="T35" fmla="*/ 158 h 160"/>
                  <a:gd name="T36" fmla="*/ 278 w 282"/>
                  <a:gd name="T37" fmla="*/ 154 h 160"/>
                  <a:gd name="T38" fmla="*/ 282 w 282"/>
                  <a:gd name="T39" fmla="*/ 150 h 160"/>
                  <a:gd name="T40" fmla="*/ 282 w 282"/>
                  <a:gd name="T41" fmla="*/ 144 h 160"/>
                  <a:gd name="T42" fmla="*/ 282 w 282"/>
                  <a:gd name="T43" fmla="*/ 16 h 160"/>
                  <a:gd name="T44" fmla="*/ 282 w 282"/>
                  <a:gd name="T45" fmla="*/ 16 h 160"/>
                  <a:gd name="T46" fmla="*/ 282 w 282"/>
                  <a:gd name="T47" fmla="*/ 8 h 160"/>
                  <a:gd name="T48" fmla="*/ 278 w 282"/>
                  <a:gd name="T49" fmla="*/ 4 h 160"/>
                  <a:gd name="T50" fmla="*/ 272 w 282"/>
                  <a:gd name="T51" fmla="*/ 0 h 160"/>
                  <a:gd name="T52" fmla="*/ 266 w 282"/>
                  <a:gd name="T53" fmla="*/ 0 h 160"/>
                  <a:gd name="T54" fmla="*/ 266 w 282"/>
                  <a:gd name="T55"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2" h="160">
                    <a:moveTo>
                      <a:pt x="266" y="0"/>
                    </a:moveTo>
                    <a:lnTo>
                      <a:pt x="14" y="0"/>
                    </a:lnTo>
                    <a:lnTo>
                      <a:pt x="14" y="0"/>
                    </a:lnTo>
                    <a:lnTo>
                      <a:pt x="8" y="0"/>
                    </a:lnTo>
                    <a:lnTo>
                      <a:pt x="4" y="4"/>
                    </a:lnTo>
                    <a:lnTo>
                      <a:pt x="0" y="8"/>
                    </a:lnTo>
                    <a:lnTo>
                      <a:pt x="0" y="16"/>
                    </a:lnTo>
                    <a:lnTo>
                      <a:pt x="0" y="20"/>
                    </a:lnTo>
                    <a:lnTo>
                      <a:pt x="242" y="20"/>
                    </a:lnTo>
                    <a:lnTo>
                      <a:pt x="242" y="20"/>
                    </a:lnTo>
                    <a:lnTo>
                      <a:pt x="248" y="22"/>
                    </a:lnTo>
                    <a:lnTo>
                      <a:pt x="254" y="24"/>
                    </a:lnTo>
                    <a:lnTo>
                      <a:pt x="258" y="30"/>
                    </a:lnTo>
                    <a:lnTo>
                      <a:pt x="258" y="36"/>
                    </a:lnTo>
                    <a:lnTo>
                      <a:pt x="258" y="160"/>
                    </a:lnTo>
                    <a:lnTo>
                      <a:pt x="266" y="160"/>
                    </a:lnTo>
                    <a:lnTo>
                      <a:pt x="266" y="160"/>
                    </a:lnTo>
                    <a:lnTo>
                      <a:pt x="272" y="158"/>
                    </a:lnTo>
                    <a:lnTo>
                      <a:pt x="278" y="154"/>
                    </a:lnTo>
                    <a:lnTo>
                      <a:pt x="282" y="150"/>
                    </a:lnTo>
                    <a:lnTo>
                      <a:pt x="282" y="144"/>
                    </a:lnTo>
                    <a:lnTo>
                      <a:pt x="282" y="16"/>
                    </a:lnTo>
                    <a:lnTo>
                      <a:pt x="282" y="16"/>
                    </a:lnTo>
                    <a:lnTo>
                      <a:pt x="282" y="8"/>
                    </a:lnTo>
                    <a:lnTo>
                      <a:pt x="278" y="4"/>
                    </a:lnTo>
                    <a:lnTo>
                      <a:pt x="272" y="0"/>
                    </a:lnTo>
                    <a:lnTo>
                      <a:pt x="266" y="0"/>
                    </a:lnTo>
                    <a:lnTo>
                      <a:pt x="266"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6" name="Freeform 105"/>
              <p:cNvSpPr>
                <a:spLocks noEditPoints="1"/>
              </p:cNvSpPr>
              <p:nvPr/>
            </p:nvSpPr>
            <p:spPr bwMode="auto">
              <a:xfrm>
                <a:off x="4722813" y="896938"/>
                <a:ext cx="447675" cy="254000"/>
              </a:xfrm>
              <a:custGeom>
                <a:avLst/>
                <a:gdLst>
                  <a:gd name="T0" fmla="*/ 266 w 282"/>
                  <a:gd name="T1" fmla="*/ 0 h 160"/>
                  <a:gd name="T2" fmla="*/ 14 w 282"/>
                  <a:gd name="T3" fmla="*/ 0 h 160"/>
                  <a:gd name="T4" fmla="*/ 14 w 282"/>
                  <a:gd name="T5" fmla="*/ 0 h 160"/>
                  <a:gd name="T6" fmla="*/ 8 w 282"/>
                  <a:gd name="T7" fmla="*/ 2 h 160"/>
                  <a:gd name="T8" fmla="*/ 4 w 282"/>
                  <a:gd name="T9" fmla="*/ 6 h 160"/>
                  <a:gd name="T10" fmla="*/ 0 w 282"/>
                  <a:gd name="T11" fmla="*/ 10 h 160"/>
                  <a:gd name="T12" fmla="*/ 0 w 282"/>
                  <a:gd name="T13" fmla="*/ 16 h 160"/>
                  <a:gd name="T14" fmla="*/ 0 w 282"/>
                  <a:gd name="T15" fmla="*/ 144 h 160"/>
                  <a:gd name="T16" fmla="*/ 0 w 282"/>
                  <a:gd name="T17" fmla="*/ 144 h 160"/>
                  <a:gd name="T18" fmla="*/ 0 w 282"/>
                  <a:gd name="T19" fmla="*/ 150 h 160"/>
                  <a:gd name="T20" fmla="*/ 4 w 282"/>
                  <a:gd name="T21" fmla="*/ 156 h 160"/>
                  <a:gd name="T22" fmla="*/ 8 w 282"/>
                  <a:gd name="T23" fmla="*/ 160 h 160"/>
                  <a:gd name="T24" fmla="*/ 14 w 282"/>
                  <a:gd name="T25" fmla="*/ 160 h 160"/>
                  <a:gd name="T26" fmla="*/ 266 w 282"/>
                  <a:gd name="T27" fmla="*/ 160 h 160"/>
                  <a:gd name="T28" fmla="*/ 266 w 282"/>
                  <a:gd name="T29" fmla="*/ 160 h 160"/>
                  <a:gd name="T30" fmla="*/ 272 w 282"/>
                  <a:gd name="T31" fmla="*/ 160 h 160"/>
                  <a:gd name="T32" fmla="*/ 278 w 282"/>
                  <a:gd name="T33" fmla="*/ 156 h 160"/>
                  <a:gd name="T34" fmla="*/ 282 w 282"/>
                  <a:gd name="T35" fmla="*/ 150 h 160"/>
                  <a:gd name="T36" fmla="*/ 282 w 282"/>
                  <a:gd name="T37" fmla="*/ 144 h 160"/>
                  <a:gd name="T38" fmla="*/ 282 w 282"/>
                  <a:gd name="T39" fmla="*/ 16 h 160"/>
                  <a:gd name="T40" fmla="*/ 282 w 282"/>
                  <a:gd name="T41" fmla="*/ 16 h 160"/>
                  <a:gd name="T42" fmla="*/ 282 w 282"/>
                  <a:gd name="T43" fmla="*/ 10 h 160"/>
                  <a:gd name="T44" fmla="*/ 278 w 282"/>
                  <a:gd name="T45" fmla="*/ 6 h 160"/>
                  <a:gd name="T46" fmla="*/ 272 w 282"/>
                  <a:gd name="T47" fmla="*/ 2 h 160"/>
                  <a:gd name="T48" fmla="*/ 266 w 282"/>
                  <a:gd name="T49" fmla="*/ 0 h 160"/>
                  <a:gd name="T50" fmla="*/ 266 w 282"/>
                  <a:gd name="T51" fmla="*/ 0 h 160"/>
                  <a:gd name="T52" fmla="*/ 254 w 282"/>
                  <a:gd name="T53" fmla="*/ 136 h 160"/>
                  <a:gd name="T54" fmla="*/ 28 w 282"/>
                  <a:gd name="T55" fmla="*/ 136 h 160"/>
                  <a:gd name="T56" fmla="*/ 28 w 282"/>
                  <a:gd name="T57" fmla="*/ 26 h 160"/>
                  <a:gd name="T58" fmla="*/ 254 w 282"/>
                  <a:gd name="T59" fmla="*/ 26 h 160"/>
                  <a:gd name="T60" fmla="*/ 254 w 282"/>
                  <a:gd name="T61" fmla="*/ 13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160">
                    <a:moveTo>
                      <a:pt x="266" y="0"/>
                    </a:moveTo>
                    <a:lnTo>
                      <a:pt x="14" y="0"/>
                    </a:lnTo>
                    <a:lnTo>
                      <a:pt x="14" y="0"/>
                    </a:lnTo>
                    <a:lnTo>
                      <a:pt x="8" y="2"/>
                    </a:lnTo>
                    <a:lnTo>
                      <a:pt x="4" y="6"/>
                    </a:lnTo>
                    <a:lnTo>
                      <a:pt x="0" y="10"/>
                    </a:lnTo>
                    <a:lnTo>
                      <a:pt x="0" y="16"/>
                    </a:lnTo>
                    <a:lnTo>
                      <a:pt x="0" y="144"/>
                    </a:lnTo>
                    <a:lnTo>
                      <a:pt x="0" y="144"/>
                    </a:lnTo>
                    <a:lnTo>
                      <a:pt x="0" y="150"/>
                    </a:lnTo>
                    <a:lnTo>
                      <a:pt x="4" y="156"/>
                    </a:lnTo>
                    <a:lnTo>
                      <a:pt x="8" y="160"/>
                    </a:lnTo>
                    <a:lnTo>
                      <a:pt x="14" y="160"/>
                    </a:lnTo>
                    <a:lnTo>
                      <a:pt x="266" y="160"/>
                    </a:lnTo>
                    <a:lnTo>
                      <a:pt x="266" y="160"/>
                    </a:lnTo>
                    <a:lnTo>
                      <a:pt x="272" y="160"/>
                    </a:lnTo>
                    <a:lnTo>
                      <a:pt x="278" y="156"/>
                    </a:lnTo>
                    <a:lnTo>
                      <a:pt x="282" y="150"/>
                    </a:lnTo>
                    <a:lnTo>
                      <a:pt x="282" y="144"/>
                    </a:lnTo>
                    <a:lnTo>
                      <a:pt x="282" y="16"/>
                    </a:lnTo>
                    <a:lnTo>
                      <a:pt x="282" y="16"/>
                    </a:lnTo>
                    <a:lnTo>
                      <a:pt x="282" y="10"/>
                    </a:lnTo>
                    <a:lnTo>
                      <a:pt x="278" y="6"/>
                    </a:lnTo>
                    <a:lnTo>
                      <a:pt x="272" y="2"/>
                    </a:lnTo>
                    <a:lnTo>
                      <a:pt x="266" y="0"/>
                    </a:lnTo>
                    <a:lnTo>
                      <a:pt x="266" y="0"/>
                    </a:lnTo>
                    <a:close/>
                    <a:moveTo>
                      <a:pt x="254" y="136"/>
                    </a:moveTo>
                    <a:lnTo>
                      <a:pt x="28" y="136"/>
                    </a:lnTo>
                    <a:lnTo>
                      <a:pt x="28" y="26"/>
                    </a:lnTo>
                    <a:lnTo>
                      <a:pt x="254" y="26"/>
                    </a:lnTo>
                    <a:lnTo>
                      <a:pt x="254" y="13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7" name="Freeform 106"/>
              <p:cNvSpPr>
                <a:spLocks/>
              </p:cNvSpPr>
              <p:nvPr/>
            </p:nvSpPr>
            <p:spPr bwMode="auto">
              <a:xfrm>
                <a:off x="4919663" y="966788"/>
                <a:ext cx="76200" cy="117475"/>
              </a:xfrm>
              <a:custGeom>
                <a:avLst/>
                <a:gdLst>
                  <a:gd name="T0" fmla="*/ 0 w 48"/>
                  <a:gd name="T1" fmla="*/ 0 h 74"/>
                  <a:gd name="T2" fmla="*/ 0 w 48"/>
                  <a:gd name="T3" fmla="*/ 74 h 74"/>
                  <a:gd name="T4" fmla="*/ 48 w 48"/>
                  <a:gd name="T5" fmla="*/ 36 h 74"/>
                  <a:gd name="T6" fmla="*/ 0 w 48"/>
                  <a:gd name="T7" fmla="*/ 0 h 74"/>
                </a:gdLst>
                <a:ahLst/>
                <a:cxnLst>
                  <a:cxn ang="0">
                    <a:pos x="T0" y="T1"/>
                  </a:cxn>
                  <a:cxn ang="0">
                    <a:pos x="T2" y="T3"/>
                  </a:cxn>
                  <a:cxn ang="0">
                    <a:pos x="T4" y="T5"/>
                  </a:cxn>
                  <a:cxn ang="0">
                    <a:pos x="T6" y="T7"/>
                  </a:cxn>
                </a:cxnLst>
                <a:rect l="0" t="0" r="r" b="b"/>
                <a:pathLst>
                  <a:path w="48" h="74">
                    <a:moveTo>
                      <a:pt x="0" y="0"/>
                    </a:moveTo>
                    <a:lnTo>
                      <a:pt x="0" y="74"/>
                    </a:lnTo>
                    <a:lnTo>
                      <a:pt x="48" y="36"/>
                    </a:lnTo>
                    <a:lnTo>
                      <a:pt x="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sp>
          <p:nvSpPr>
            <p:cNvPr id="62" name="Freeform 59"/>
            <p:cNvSpPr>
              <a:spLocks noChangeAspect="1" noEditPoints="1"/>
            </p:cNvSpPr>
            <p:nvPr>
              <p:custDataLst>
                <p:custData r:id="rId3"/>
              </p:custDataLst>
            </p:nvPr>
          </p:nvSpPr>
          <p:spPr bwMode="auto">
            <a:xfrm>
              <a:off x="6351773" y="2659837"/>
              <a:ext cx="279320" cy="337291"/>
            </a:xfrm>
            <a:custGeom>
              <a:avLst/>
              <a:gdLst>
                <a:gd name="T0" fmla="*/ 0 w 212"/>
                <a:gd name="T1" fmla="*/ 188 h 256"/>
                <a:gd name="T2" fmla="*/ 106 w 212"/>
                <a:gd name="T3" fmla="*/ 56 h 256"/>
                <a:gd name="T4" fmla="*/ 128 w 212"/>
                <a:gd name="T5" fmla="*/ 90 h 256"/>
                <a:gd name="T6" fmla="*/ 134 w 212"/>
                <a:gd name="T7" fmla="*/ 110 h 256"/>
                <a:gd name="T8" fmla="*/ 134 w 212"/>
                <a:gd name="T9" fmla="*/ 152 h 256"/>
                <a:gd name="T10" fmla="*/ 128 w 212"/>
                <a:gd name="T11" fmla="*/ 170 h 256"/>
                <a:gd name="T12" fmla="*/ 106 w 212"/>
                <a:gd name="T13" fmla="*/ 206 h 256"/>
                <a:gd name="T14" fmla="*/ 104 w 212"/>
                <a:gd name="T15" fmla="*/ 208 h 256"/>
                <a:gd name="T16" fmla="*/ 90 w 212"/>
                <a:gd name="T17" fmla="*/ 200 h 256"/>
                <a:gd name="T18" fmla="*/ 106 w 212"/>
                <a:gd name="T19" fmla="*/ 182 h 256"/>
                <a:gd name="T20" fmla="*/ 120 w 212"/>
                <a:gd name="T21" fmla="*/ 148 h 256"/>
                <a:gd name="T22" fmla="*/ 122 w 212"/>
                <a:gd name="T23" fmla="*/ 130 h 256"/>
                <a:gd name="T24" fmla="*/ 116 w 212"/>
                <a:gd name="T25" fmla="*/ 96 h 256"/>
                <a:gd name="T26" fmla="*/ 94 w 212"/>
                <a:gd name="T27" fmla="*/ 66 h 256"/>
                <a:gd name="T28" fmla="*/ 90 w 212"/>
                <a:gd name="T29" fmla="*/ 62 h 256"/>
                <a:gd name="T30" fmla="*/ 98 w 212"/>
                <a:gd name="T31" fmla="*/ 48 h 256"/>
                <a:gd name="T32" fmla="*/ 106 w 212"/>
                <a:gd name="T33" fmla="*/ 56 h 256"/>
                <a:gd name="T34" fmla="*/ 122 w 212"/>
                <a:gd name="T35" fmla="*/ 222 h 256"/>
                <a:gd name="T36" fmla="*/ 138 w 212"/>
                <a:gd name="T37" fmla="*/ 202 h 256"/>
                <a:gd name="T38" fmla="*/ 150 w 212"/>
                <a:gd name="T39" fmla="*/ 180 h 256"/>
                <a:gd name="T40" fmla="*/ 154 w 212"/>
                <a:gd name="T41" fmla="*/ 168 h 256"/>
                <a:gd name="T42" fmla="*/ 158 w 212"/>
                <a:gd name="T43" fmla="*/ 144 h 256"/>
                <a:gd name="T44" fmla="*/ 160 w 212"/>
                <a:gd name="T45" fmla="*/ 130 h 256"/>
                <a:gd name="T46" fmla="*/ 156 w 212"/>
                <a:gd name="T47" fmla="*/ 106 h 256"/>
                <a:gd name="T48" fmla="*/ 154 w 212"/>
                <a:gd name="T49" fmla="*/ 94 h 256"/>
                <a:gd name="T50" fmla="*/ 144 w 212"/>
                <a:gd name="T51" fmla="*/ 70 h 256"/>
                <a:gd name="T52" fmla="*/ 130 w 212"/>
                <a:gd name="T53" fmla="*/ 48 h 256"/>
                <a:gd name="T54" fmla="*/ 118 w 212"/>
                <a:gd name="T55" fmla="*/ 36 h 256"/>
                <a:gd name="T56" fmla="*/ 128 w 212"/>
                <a:gd name="T57" fmla="*/ 26 h 256"/>
                <a:gd name="T58" fmla="*/ 130 w 212"/>
                <a:gd name="T59" fmla="*/ 28 h 256"/>
                <a:gd name="T60" fmla="*/ 142 w 212"/>
                <a:gd name="T61" fmla="*/ 40 h 256"/>
                <a:gd name="T62" fmla="*/ 158 w 212"/>
                <a:gd name="T63" fmla="*/ 64 h 256"/>
                <a:gd name="T64" fmla="*/ 168 w 212"/>
                <a:gd name="T65" fmla="*/ 90 h 256"/>
                <a:gd name="T66" fmla="*/ 172 w 212"/>
                <a:gd name="T67" fmla="*/ 116 h 256"/>
                <a:gd name="T68" fmla="*/ 172 w 212"/>
                <a:gd name="T69" fmla="*/ 144 h 256"/>
                <a:gd name="T70" fmla="*/ 168 w 212"/>
                <a:gd name="T71" fmla="*/ 172 h 256"/>
                <a:gd name="T72" fmla="*/ 158 w 212"/>
                <a:gd name="T73" fmla="*/ 198 h 256"/>
                <a:gd name="T74" fmla="*/ 142 w 212"/>
                <a:gd name="T75" fmla="*/ 220 h 256"/>
                <a:gd name="T76" fmla="*/ 160 w 212"/>
                <a:gd name="T77" fmla="*/ 2 h 256"/>
                <a:gd name="T78" fmla="*/ 182 w 212"/>
                <a:gd name="T79" fmla="*/ 30 h 256"/>
                <a:gd name="T80" fmla="*/ 200 w 212"/>
                <a:gd name="T81" fmla="*/ 62 h 256"/>
                <a:gd name="T82" fmla="*/ 210 w 212"/>
                <a:gd name="T83" fmla="*/ 96 h 256"/>
                <a:gd name="T84" fmla="*/ 212 w 212"/>
                <a:gd name="T85" fmla="*/ 130 h 256"/>
                <a:gd name="T86" fmla="*/ 210 w 212"/>
                <a:gd name="T87" fmla="*/ 164 h 256"/>
                <a:gd name="T88" fmla="*/ 200 w 212"/>
                <a:gd name="T89" fmla="*/ 198 h 256"/>
                <a:gd name="T90" fmla="*/ 184 w 212"/>
                <a:gd name="T91" fmla="*/ 228 h 256"/>
                <a:gd name="T92" fmla="*/ 162 w 212"/>
                <a:gd name="T93" fmla="*/ 256 h 256"/>
                <a:gd name="T94" fmla="*/ 162 w 212"/>
                <a:gd name="T95" fmla="*/ 236 h 256"/>
                <a:gd name="T96" fmla="*/ 170 w 212"/>
                <a:gd name="T97" fmla="*/ 224 h 256"/>
                <a:gd name="T98" fmla="*/ 186 w 212"/>
                <a:gd name="T99" fmla="*/ 194 h 256"/>
                <a:gd name="T100" fmla="*/ 196 w 212"/>
                <a:gd name="T101" fmla="*/ 162 h 256"/>
                <a:gd name="T102" fmla="*/ 198 w 212"/>
                <a:gd name="T103" fmla="*/ 146 h 256"/>
                <a:gd name="T104" fmla="*/ 198 w 212"/>
                <a:gd name="T105" fmla="*/ 114 h 256"/>
                <a:gd name="T106" fmla="*/ 196 w 212"/>
                <a:gd name="T107" fmla="*/ 98 h 256"/>
                <a:gd name="T108" fmla="*/ 186 w 212"/>
                <a:gd name="T109" fmla="*/ 68 h 256"/>
                <a:gd name="T110" fmla="*/ 178 w 212"/>
                <a:gd name="T111" fmla="*/ 52 h 256"/>
                <a:gd name="T112" fmla="*/ 160 w 212"/>
                <a:gd name="T113" fmla="*/ 24 h 256"/>
                <a:gd name="T114" fmla="*/ 148 w 212"/>
                <a:gd name="T115" fmla="*/ 10 h 256"/>
                <a:gd name="T116" fmla="*/ 158 w 212"/>
                <a:gd name="T117" fmla="*/ 0 h 256"/>
                <a:gd name="T118" fmla="*/ 158 w 212"/>
                <a:gd name="T119" fmla="*/ 2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12" h="256">
                  <a:moveTo>
                    <a:pt x="0" y="74"/>
                  </a:moveTo>
                  <a:lnTo>
                    <a:pt x="74" y="130"/>
                  </a:lnTo>
                  <a:lnTo>
                    <a:pt x="0" y="188"/>
                  </a:lnTo>
                  <a:lnTo>
                    <a:pt x="0" y="74"/>
                  </a:lnTo>
                  <a:close/>
                  <a:moveTo>
                    <a:pt x="106" y="56"/>
                  </a:moveTo>
                  <a:lnTo>
                    <a:pt x="106" y="56"/>
                  </a:lnTo>
                  <a:lnTo>
                    <a:pt x="118" y="72"/>
                  </a:lnTo>
                  <a:lnTo>
                    <a:pt x="118" y="72"/>
                  </a:lnTo>
                  <a:lnTo>
                    <a:pt x="128" y="90"/>
                  </a:lnTo>
                  <a:lnTo>
                    <a:pt x="128" y="90"/>
                  </a:lnTo>
                  <a:lnTo>
                    <a:pt x="134" y="110"/>
                  </a:lnTo>
                  <a:lnTo>
                    <a:pt x="134" y="110"/>
                  </a:lnTo>
                  <a:lnTo>
                    <a:pt x="136" y="130"/>
                  </a:lnTo>
                  <a:lnTo>
                    <a:pt x="136" y="130"/>
                  </a:lnTo>
                  <a:lnTo>
                    <a:pt x="134" y="152"/>
                  </a:lnTo>
                  <a:lnTo>
                    <a:pt x="134" y="152"/>
                  </a:lnTo>
                  <a:lnTo>
                    <a:pt x="128" y="170"/>
                  </a:lnTo>
                  <a:lnTo>
                    <a:pt x="128" y="170"/>
                  </a:lnTo>
                  <a:lnTo>
                    <a:pt x="118" y="190"/>
                  </a:lnTo>
                  <a:lnTo>
                    <a:pt x="118" y="190"/>
                  </a:lnTo>
                  <a:lnTo>
                    <a:pt x="106" y="206"/>
                  </a:lnTo>
                  <a:lnTo>
                    <a:pt x="106" y="206"/>
                  </a:lnTo>
                  <a:lnTo>
                    <a:pt x="104" y="208"/>
                  </a:lnTo>
                  <a:lnTo>
                    <a:pt x="104" y="208"/>
                  </a:lnTo>
                  <a:lnTo>
                    <a:pt x="102" y="208"/>
                  </a:lnTo>
                  <a:lnTo>
                    <a:pt x="90" y="200"/>
                  </a:lnTo>
                  <a:lnTo>
                    <a:pt x="90" y="200"/>
                  </a:lnTo>
                  <a:lnTo>
                    <a:pt x="94" y="196"/>
                  </a:lnTo>
                  <a:lnTo>
                    <a:pt x="94" y="196"/>
                  </a:lnTo>
                  <a:lnTo>
                    <a:pt x="106" y="182"/>
                  </a:lnTo>
                  <a:lnTo>
                    <a:pt x="116" y="166"/>
                  </a:lnTo>
                  <a:lnTo>
                    <a:pt x="116" y="166"/>
                  </a:lnTo>
                  <a:lnTo>
                    <a:pt x="120" y="148"/>
                  </a:lnTo>
                  <a:lnTo>
                    <a:pt x="120" y="148"/>
                  </a:lnTo>
                  <a:lnTo>
                    <a:pt x="122" y="130"/>
                  </a:lnTo>
                  <a:lnTo>
                    <a:pt x="122" y="130"/>
                  </a:lnTo>
                  <a:lnTo>
                    <a:pt x="120" y="114"/>
                  </a:lnTo>
                  <a:lnTo>
                    <a:pt x="116" y="96"/>
                  </a:lnTo>
                  <a:lnTo>
                    <a:pt x="116" y="96"/>
                  </a:lnTo>
                  <a:lnTo>
                    <a:pt x="106" y="80"/>
                  </a:lnTo>
                  <a:lnTo>
                    <a:pt x="106" y="80"/>
                  </a:lnTo>
                  <a:lnTo>
                    <a:pt x="94" y="66"/>
                  </a:lnTo>
                  <a:lnTo>
                    <a:pt x="94" y="66"/>
                  </a:lnTo>
                  <a:lnTo>
                    <a:pt x="90" y="62"/>
                  </a:lnTo>
                  <a:lnTo>
                    <a:pt x="90" y="62"/>
                  </a:lnTo>
                  <a:lnTo>
                    <a:pt x="86" y="58"/>
                  </a:lnTo>
                  <a:lnTo>
                    <a:pt x="98" y="48"/>
                  </a:lnTo>
                  <a:lnTo>
                    <a:pt x="98" y="48"/>
                  </a:lnTo>
                  <a:lnTo>
                    <a:pt x="102" y="52"/>
                  </a:lnTo>
                  <a:lnTo>
                    <a:pt x="102" y="52"/>
                  </a:lnTo>
                  <a:lnTo>
                    <a:pt x="106" y="56"/>
                  </a:lnTo>
                  <a:lnTo>
                    <a:pt x="106" y="56"/>
                  </a:lnTo>
                  <a:close/>
                  <a:moveTo>
                    <a:pt x="120" y="222"/>
                  </a:moveTo>
                  <a:lnTo>
                    <a:pt x="122" y="222"/>
                  </a:lnTo>
                  <a:lnTo>
                    <a:pt x="122" y="222"/>
                  </a:lnTo>
                  <a:lnTo>
                    <a:pt x="130" y="212"/>
                  </a:lnTo>
                  <a:lnTo>
                    <a:pt x="138" y="202"/>
                  </a:lnTo>
                  <a:lnTo>
                    <a:pt x="138" y="202"/>
                  </a:lnTo>
                  <a:lnTo>
                    <a:pt x="144" y="192"/>
                  </a:lnTo>
                  <a:lnTo>
                    <a:pt x="150" y="180"/>
                  </a:lnTo>
                  <a:lnTo>
                    <a:pt x="150" y="180"/>
                  </a:lnTo>
                  <a:lnTo>
                    <a:pt x="154" y="168"/>
                  </a:lnTo>
                  <a:lnTo>
                    <a:pt x="154" y="168"/>
                  </a:lnTo>
                  <a:lnTo>
                    <a:pt x="156" y="156"/>
                  </a:lnTo>
                  <a:lnTo>
                    <a:pt x="156" y="156"/>
                  </a:lnTo>
                  <a:lnTo>
                    <a:pt x="158" y="144"/>
                  </a:lnTo>
                  <a:lnTo>
                    <a:pt x="158" y="144"/>
                  </a:lnTo>
                  <a:lnTo>
                    <a:pt x="160" y="130"/>
                  </a:lnTo>
                  <a:lnTo>
                    <a:pt x="160" y="130"/>
                  </a:lnTo>
                  <a:lnTo>
                    <a:pt x="158" y="118"/>
                  </a:lnTo>
                  <a:lnTo>
                    <a:pt x="158" y="118"/>
                  </a:lnTo>
                  <a:lnTo>
                    <a:pt x="156" y="106"/>
                  </a:lnTo>
                  <a:lnTo>
                    <a:pt x="156" y="106"/>
                  </a:lnTo>
                  <a:lnTo>
                    <a:pt x="154" y="94"/>
                  </a:lnTo>
                  <a:lnTo>
                    <a:pt x="154" y="94"/>
                  </a:lnTo>
                  <a:lnTo>
                    <a:pt x="150" y="82"/>
                  </a:lnTo>
                  <a:lnTo>
                    <a:pt x="150" y="82"/>
                  </a:lnTo>
                  <a:lnTo>
                    <a:pt x="144" y="70"/>
                  </a:lnTo>
                  <a:lnTo>
                    <a:pt x="138" y="60"/>
                  </a:lnTo>
                  <a:lnTo>
                    <a:pt x="138" y="60"/>
                  </a:lnTo>
                  <a:lnTo>
                    <a:pt x="130" y="48"/>
                  </a:lnTo>
                  <a:lnTo>
                    <a:pt x="122" y="40"/>
                  </a:lnTo>
                  <a:lnTo>
                    <a:pt x="122" y="40"/>
                  </a:lnTo>
                  <a:lnTo>
                    <a:pt x="118" y="36"/>
                  </a:lnTo>
                  <a:lnTo>
                    <a:pt x="118" y="36"/>
                  </a:lnTo>
                  <a:lnTo>
                    <a:pt x="116" y="34"/>
                  </a:lnTo>
                  <a:lnTo>
                    <a:pt x="128" y="26"/>
                  </a:lnTo>
                  <a:lnTo>
                    <a:pt x="128" y="26"/>
                  </a:lnTo>
                  <a:lnTo>
                    <a:pt x="130" y="28"/>
                  </a:lnTo>
                  <a:lnTo>
                    <a:pt x="130" y="28"/>
                  </a:lnTo>
                  <a:lnTo>
                    <a:pt x="132" y="30"/>
                  </a:lnTo>
                  <a:lnTo>
                    <a:pt x="132" y="30"/>
                  </a:lnTo>
                  <a:lnTo>
                    <a:pt x="142" y="40"/>
                  </a:lnTo>
                  <a:lnTo>
                    <a:pt x="150" y="52"/>
                  </a:lnTo>
                  <a:lnTo>
                    <a:pt x="150" y="52"/>
                  </a:lnTo>
                  <a:lnTo>
                    <a:pt x="158" y="64"/>
                  </a:lnTo>
                  <a:lnTo>
                    <a:pt x="164" y="76"/>
                  </a:lnTo>
                  <a:lnTo>
                    <a:pt x="164" y="76"/>
                  </a:lnTo>
                  <a:lnTo>
                    <a:pt x="168" y="90"/>
                  </a:lnTo>
                  <a:lnTo>
                    <a:pt x="170" y="104"/>
                  </a:lnTo>
                  <a:lnTo>
                    <a:pt x="170" y="104"/>
                  </a:lnTo>
                  <a:lnTo>
                    <a:pt x="172" y="116"/>
                  </a:lnTo>
                  <a:lnTo>
                    <a:pt x="174" y="130"/>
                  </a:lnTo>
                  <a:lnTo>
                    <a:pt x="174" y="130"/>
                  </a:lnTo>
                  <a:lnTo>
                    <a:pt x="172" y="144"/>
                  </a:lnTo>
                  <a:lnTo>
                    <a:pt x="170" y="158"/>
                  </a:lnTo>
                  <a:lnTo>
                    <a:pt x="170" y="158"/>
                  </a:lnTo>
                  <a:lnTo>
                    <a:pt x="168" y="172"/>
                  </a:lnTo>
                  <a:lnTo>
                    <a:pt x="164" y="184"/>
                  </a:lnTo>
                  <a:lnTo>
                    <a:pt x="164" y="184"/>
                  </a:lnTo>
                  <a:lnTo>
                    <a:pt x="158" y="198"/>
                  </a:lnTo>
                  <a:lnTo>
                    <a:pt x="150" y="210"/>
                  </a:lnTo>
                  <a:lnTo>
                    <a:pt x="150" y="210"/>
                  </a:lnTo>
                  <a:lnTo>
                    <a:pt x="142" y="220"/>
                  </a:lnTo>
                  <a:lnTo>
                    <a:pt x="132" y="232"/>
                  </a:lnTo>
                  <a:lnTo>
                    <a:pt x="120" y="222"/>
                  </a:lnTo>
                  <a:close/>
                  <a:moveTo>
                    <a:pt x="160" y="2"/>
                  </a:moveTo>
                  <a:lnTo>
                    <a:pt x="160" y="2"/>
                  </a:lnTo>
                  <a:lnTo>
                    <a:pt x="172" y="16"/>
                  </a:lnTo>
                  <a:lnTo>
                    <a:pt x="182" y="30"/>
                  </a:lnTo>
                  <a:lnTo>
                    <a:pt x="182" y="30"/>
                  </a:lnTo>
                  <a:lnTo>
                    <a:pt x="192" y="46"/>
                  </a:lnTo>
                  <a:lnTo>
                    <a:pt x="200" y="62"/>
                  </a:lnTo>
                  <a:lnTo>
                    <a:pt x="200" y="62"/>
                  </a:lnTo>
                  <a:lnTo>
                    <a:pt x="206" y="78"/>
                  </a:lnTo>
                  <a:lnTo>
                    <a:pt x="210" y="96"/>
                  </a:lnTo>
                  <a:lnTo>
                    <a:pt x="210" y="96"/>
                  </a:lnTo>
                  <a:lnTo>
                    <a:pt x="212" y="114"/>
                  </a:lnTo>
                  <a:lnTo>
                    <a:pt x="212" y="130"/>
                  </a:lnTo>
                  <a:lnTo>
                    <a:pt x="212" y="130"/>
                  </a:lnTo>
                  <a:lnTo>
                    <a:pt x="212" y="148"/>
                  </a:lnTo>
                  <a:lnTo>
                    <a:pt x="210" y="164"/>
                  </a:lnTo>
                  <a:lnTo>
                    <a:pt x="210" y="164"/>
                  </a:lnTo>
                  <a:lnTo>
                    <a:pt x="206" y="180"/>
                  </a:lnTo>
                  <a:lnTo>
                    <a:pt x="200" y="198"/>
                  </a:lnTo>
                  <a:lnTo>
                    <a:pt x="200" y="198"/>
                  </a:lnTo>
                  <a:lnTo>
                    <a:pt x="194" y="212"/>
                  </a:lnTo>
                  <a:lnTo>
                    <a:pt x="184" y="228"/>
                  </a:lnTo>
                  <a:lnTo>
                    <a:pt x="184" y="228"/>
                  </a:lnTo>
                  <a:lnTo>
                    <a:pt x="174" y="242"/>
                  </a:lnTo>
                  <a:lnTo>
                    <a:pt x="162" y="256"/>
                  </a:lnTo>
                  <a:lnTo>
                    <a:pt x="152" y="248"/>
                  </a:lnTo>
                  <a:lnTo>
                    <a:pt x="152" y="248"/>
                  </a:lnTo>
                  <a:lnTo>
                    <a:pt x="162" y="236"/>
                  </a:lnTo>
                  <a:lnTo>
                    <a:pt x="162" y="236"/>
                  </a:lnTo>
                  <a:lnTo>
                    <a:pt x="170" y="224"/>
                  </a:lnTo>
                  <a:lnTo>
                    <a:pt x="170" y="224"/>
                  </a:lnTo>
                  <a:lnTo>
                    <a:pt x="178" y="210"/>
                  </a:lnTo>
                  <a:lnTo>
                    <a:pt x="186" y="194"/>
                  </a:lnTo>
                  <a:lnTo>
                    <a:pt x="186" y="194"/>
                  </a:lnTo>
                  <a:lnTo>
                    <a:pt x="192" y="178"/>
                  </a:lnTo>
                  <a:lnTo>
                    <a:pt x="192" y="178"/>
                  </a:lnTo>
                  <a:lnTo>
                    <a:pt x="196" y="162"/>
                  </a:lnTo>
                  <a:lnTo>
                    <a:pt x="196" y="162"/>
                  </a:lnTo>
                  <a:lnTo>
                    <a:pt x="198" y="146"/>
                  </a:lnTo>
                  <a:lnTo>
                    <a:pt x="198" y="146"/>
                  </a:lnTo>
                  <a:lnTo>
                    <a:pt x="198" y="130"/>
                  </a:lnTo>
                  <a:lnTo>
                    <a:pt x="198" y="130"/>
                  </a:lnTo>
                  <a:lnTo>
                    <a:pt x="198" y="114"/>
                  </a:lnTo>
                  <a:lnTo>
                    <a:pt x="198" y="114"/>
                  </a:lnTo>
                  <a:lnTo>
                    <a:pt x="196" y="98"/>
                  </a:lnTo>
                  <a:lnTo>
                    <a:pt x="196" y="98"/>
                  </a:lnTo>
                  <a:lnTo>
                    <a:pt x="192" y="82"/>
                  </a:lnTo>
                  <a:lnTo>
                    <a:pt x="192" y="82"/>
                  </a:lnTo>
                  <a:lnTo>
                    <a:pt x="186" y="68"/>
                  </a:lnTo>
                  <a:lnTo>
                    <a:pt x="186" y="68"/>
                  </a:lnTo>
                  <a:lnTo>
                    <a:pt x="178" y="52"/>
                  </a:lnTo>
                  <a:lnTo>
                    <a:pt x="178" y="52"/>
                  </a:lnTo>
                  <a:lnTo>
                    <a:pt x="170" y="38"/>
                  </a:lnTo>
                  <a:lnTo>
                    <a:pt x="170" y="38"/>
                  </a:lnTo>
                  <a:lnTo>
                    <a:pt x="160" y="24"/>
                  </a:lnTo>
                  <a:lnTo>
                    <a:pt x="148" y="12"/>
                  </a:lnTo>
                  <a:lnTo>
                    <a:pt x="148" y="12"/>
                  </a:lnTo>
                  <a:lnTo>
                    <a:pt x="148" y="10"/>
                  </a:lnTo>
                  <a:lnTo>
                    <a:pt x="148" y="10"/>
                  </a:lnTo>
                  <a:lnTo>
                    <a:pt x="148" y="10"/>
                  </a:lnTo>
                  <a:lnTo>
                    <a:pt x="158" y="0"/>
                  </a:lnTo>
                  <a:lnTo>
                    <a:pt x="158" y="0"/>
                  </a:lnTo>
                  <a:lnTo>
                    <a:pt x="158" y="2"/>
                  </a:lnTo>
                  <a:lnTo>
                    <a:pt x="158" y="2"/>
                  </a:lnTo>
                  <a:lnTo>
                    <a:pt x="160" y="2"/>
                  </a:lnTo>
                  <a:lnTo>
                    <a:pt x="160" y="2"/>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63" name="Freeform 131"/>
            <p:cNvSpPr>
              <a:spLocks noChangeAspect="1" noEditPoints="1"/>
            </p:cNvSpPr>
            <p:nvPr>
              <p:custDataLst>
                <p:custData r:id="rId4"/>
              </p:custDataLst>
            </p:nvPr>
          </p:nvSpPr>
          <p:spPr bwMode="auto">
            <a:xfrm>
              <a:off x="4576419" y="3479171"/>
              <a:ext cx="340241" cy="267244"/>
            </a:xfrm>
            <a:custGeom>
              <a:avLst/>
              <a:gdLst>
                <a:gd name="T0" fmla="*/ 62 w 275"/>
                <a:gd name="T1" fmla="*/ 5 h 216"/>
                <a:gd name="T2" fmla="*/ 62 w 275"/>
                <a:gd name="T3" fmla="*/ 212 h 216"/>
                <a:gd name="T4" fmla="*/ 0 w 275"/>
                <a:gd name="T5" fmla="*/ 212 h 216"/>
                <a:gd name="T6" fmla="*/ 0 w 275"/>
                <a:gd name="T7" fmla="*/ 5 h 216"/>
                <a:gd name="T8" fmla="*/ 62 w 275"/>
                <a:gd name="T9" fmla="*/ 5 h 216"/>
                <a:gd name="T10" fmla="*/ 50 w 275"/>
                <a:gd name="T11" fmla="*/ 29 h 216"/>
                <a:gd name="T12" fmla="*/ 12 w 275"/>
                <a:gd name="T13" fmla="*/ 29 h 216"/>
                <a:gd name="T14" fmla="*/ 12 w 275"/>
                <a:gd name="T15" fmla="*/ 41 h 216"/>
                <a:gd name="T16" fmla="*/ 50 w 275"/>
                <a:gd name="T17" fmla="*/ 41 h 216"/>
                <a:gd name="T18" fmla="*/ 50 w 275"/>
                <a:gd name="T19" fmla="*/ 29 h 216"/>
                <a:gd name="T20" fmla="*/ 50 w 275"/>
                <a:gd name="T21" fmla="*/ 53 h 216"/>
                <a:gd name="T22" fmla="*/ 12 w 275"/>
                <a:gd name="T23" fmla="*/ 53 h 216"/>
                <a:gd name="T24" fmla="*/ 12 w 275"/>
                <a:gd name="T25" fmla="*/ 66 h 216"/>
                <a:gd name="T26" fmla="*/ 50 w 275"/>
                <a:gd name="T27" fmla="*/ 66 h 216"/>
                <a:gd name="T28" fmla="*/ 50 w 275"/>
                <a:gd name="T29" fmla="*/ 53 h 216"/>
                <a:gd name="T30" fmla="*/ 134 w 275"/>
                <a:gd name="T31" fmla="*/ 5 h 216"/>
                <a:gd name="T32" fmla="*/ 134 w 275"/>
                <a:gd name="T33" fmla="*/ 212 h 216"/>
                <a:gd name="T34" fmla="*/ 74 w 275"/>
                <a:gd name="T35" fmla="*/ 212 h 216"/>
                <a:gd name="T36" fmla="*/ 74 w 275"/>
                <a:gd name="T37" fmla="*/ 5 h 216"/>
                <a:gd name="T38" fmla="*/ 134 w 275"/>
                <a:gd name="T39" fmla="*/ 5 h 216"/>
                <a:gd name="T40" fmla="*/ 122 w 275"/>
                <a:gd name="T41" fmla="*/ 29 h 216"/>
                <a:gd name="T42" fmla="*/ 86 w 275"/>
                <a:gd name="T43" fmla="*/ 29 h 216"/>
                <a:gd name="T44" fmla="*/ 86 w 275"/>
                <a:gd name="T45" fmla="*/ 41 h 216"/>
                <a:gd name="T46" fmla="*/ 122 w 275"/>
                <a:gd name="T47" fmla="*/ 41 h 216"/>
                <a:gd name="T48" fmla="*/ 122 w 275"/>
                <a:gd name="T49" fmla="*/ 29 h 216"/>
                <a:gd name="T50" fmla="*/ 122 w 275"/>
                <a:gd name="T51" fmla="*/ 53 h 216"/>
                <a:gd name="T52" fmla="*/ 86 w 275"/>
                <a:gd name="T53" fmla="*/ 53 h 216"/>
                <a:gd name="T54" fmla="*/ 86 w 275"/>
                <a:gd name="T55" fmla="*/ 66 h 216"/>
                <a:gd name="T56" fmla="*/ 122 w 275"/>
                <a:gd name="T57" fmla="*/ 66 h 216"/>
                <a:gd name="T58" fmla="*/ 122 w 275"/>
                <a:gd name="T59" fmla="*/ 53 h 216"/>
                <a:gd name="T60" fmla="*/ 275 w 275"/>
                <a:gd name="T61" fmla="*/ 195 h 216"/>
                <a:gd name="T62" fmla="*/ 218 w 275"/>
                <a:gd name="T63" fmla="*/ 216 h 216"/>
                <a:gd name="T64" fmla="*/ 147 w 275"/>
                <a:gd name="T65" fmla="*/ 21 h 216"/>
                <a:gd name="T66" fmla="*/ 204 w 275"/>
                <a:gd name="T67" fmla="*/ 0 h 216"/>
                <a:gd name="T68" fmla="*/ 275 w 275"/>
                <a:gd name="T69" fmla="*/ 195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5" h="216">
                  <a:moveTo>
                    <a:pt x="62" y="5"/>
                  </a:moveTo>
                  <a:lnTo>
                    <a:pt x="62" y="212"/>
                  </a:lnTo>
                  <a:lnTo>
                    <a:pt x="0" y="212"/>
                  </a:lnTo>
                  <a:lnTo>
                    <a:pt x="0" y="5"/>
                  </a:lnTo>
                  <a:lnTo>
                    <a:pt x="62" y="5"/>
                  </a:lnTo>
                  <a:close/>
                  <a:moveTo>
                    <a:pt x="50" y="29"/>
                  </a:moveTo>
                  <a:lnTo>
                    <a:pt x="12" y="29"/>
                  </a:lnTo>
                  <a:lnTo>
                    <a:pt x="12" y="41"/>
                  </a:lnTo>
                  <a:lnTo>
                    <a:pt x="50" y="41"/>
                  </a:lnTo>
                  <a:lnTo>
                    <a:pt x="50" y="29"/>
                  </a:lnTo>
                  <a:close/>
                  <a:moveTo>
                    <a:pt x="50" y="53"/>
                  </a:moveTo>
                  <a:lnTo>
                    <a:pt x="12" y="53"/>
                  </a:lnTo>
                  <a:lnTo>
                    <a:pt x="12" y="66"/>
                  </a:lnTo>
                  <a:lnTo>
                    <a:pt x="50" y="66"/>
                  </a:lnTo>
                  <a:lnTo>
                    <a:pt x="50" y="53"/>
                  </a:lnTo>
                  <a:close/>
                  <a:moveTo>
                    <a:pt x="134" y="5"/>
                  </a:moveTo>
                  <a:lnTo>
                    <a:pt x="134" y="212"/>
                  </a:lnTo>
                  <a:lnTo>
                    <a:pt x="74" y="212"/>
                  </a:lnTo>
                  <a:lnTo>
                    <a:pt x="74" y="5"/>
                  </a:lnTo>
                  <a:lnTo>
                    <a:pt x="134" y="5"/>
                  </a:lnTo>
                  <a:close/>
                  <a:moveTo>
                    <a:pt x="122" y="29"/>
                  </a:moveTo>
                  <a:lnTo>
                    <a:pt x="86" y="29"/>
                  </a:lnTo>
                  <a:lnTo>
                    <a:pt x="86" y="41"/>
                  </a:lnTo>
                  <a:lnTo>
                    <a:pt x="122" y="41"/>
                  </a:lnTo>
                  <a:lnTo>
                    <a:pt x="122" y="29"/>
                  </a:lnTo>
                  <a:close/>
                  <a:moveTo>
                    <a:pt x="122" y="53"/>
                  </a:moveTo>
                  <a:lnTo>
                    <a:pt x="86" y="53"/>
                  </a:lnTo>
                  <a:lnTo>
                    <a:pt x="86" y="66"/>
                  </a:lnTo>
                  <a:lnTo>
                    <a:pt x="122" y="66"/>
                  </a:lnTo>
                  <a:lnTo>
                    <a:pt x="122" y="53"/>
                  </a:lnTo>
                  <a:close/>
                  <a:moveTo>
                    <a:pt x="275" y="195"/>
                  </a:moveTo>
                  <a:lnTo>
                    <a:pt x="218" y="216"/>
                  </a:lnTo>
                  <a:lnTo>
                    <a:pt x="147" y="21"/>
                  </a:lnTo>
                  <a:lnTo>
                    <a:pt x="204" y="0"/>
                  </a:lnTo>
                  <a:lnTo>
                    <a:pt x="275" y="195"/>
                  </a:ln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nvGrpSpPr>
            <p:cNvPr id="64" name="Group 63"/>
            <p:cNvGrpSpPr/>
            <p:nvPr/>
          </p:nvGrpSpPr>
          <p:grpSpPr>
            <a:xfrm>
              <a:off x="5817717" y="1990739"/>
              <a:ext cx="256972" cy="381312"/>
              <a:chOff x="8785977" y="2372203"/>
              <a:chExt cx="482479" cy="715935"/>
            </a:xfrm>
            <a:solidFill>
              <a:srgbClr val="0072C6"/>
            </a:solidFill>
          </p:grpSpPr>
          <p:sp>
            <p:nvSpPr>
              <p:cNvPr id="83" name="Freeform 28"/>
              <p:cNvSpPr>
                <a:spLocks noEditPoints="1"/>
              </p:cNvSpPr>
              <p:nvPr/>
            </p:nvSpPr>
            <p:spPr bwMode="auto">
              <a:xfrm>
                <a:off x="8785977" y="2372203"/>
                <a:ext cx="482479" cy="715935"/>
              </a:xfrm>
              <a:custGeom>
                <a:avLst/>
                <a:gdLst>
                  <a:gd name="T0" fmla="*/ 90 w 93"/>
                  <a:gd name="T1" fmla="*/ 34 h 138"/>
                  <a:gd name="T2" fmla="*/ 86 w 93"/>
                  <a:gd name="T3" fmla="*/ 23 h 138"/>
                  <a:gd name="T4" fmla="*/ 79 w 93"/>
                  <a:gd name="T5" fmla="*/ 13 h 138"/>
                  <a:gd name="T6" fmla="*/ 69 w 93"/>
                  <a:gd name="T7" fmla="*/ 6 h 138"/>
                  <a:gd name="T8" fmla="*/ 58 w 93"/>
                  <a:gd name="T9" fmla="*/ 2 h 138"/>
                  <a:gd name="T10" fmla="*/ 46 w 93"/>
                  <a:gd name="T11" fmla="*/ 0 h 138"/>
                  <a:gd name="T12" fmla="*/ 35 w 93"/>
                  <a:gd name="T13" fmla="*/ 2 h 138"/>
                  <a:gd name="T14" fmla="*/ 24 w 93"/>
                  <a:gd name="T15" fmla="*/ 6 h 138"/>
                  <a:gd name="T16" fmla="*/ 14 w 93"/>
                  <a:gd name="T17" fmla="*/ 13 h 138"/>
                  <a:gd name="T18" fmla="*/ 7 w 93"/>
                  <a:gd name="T19" fmla="*/ 23 h 138"/>
                  <a:gd name="T20" fmla="*/ 2 w 93"/>
                  <a:gd name="T21" fmla="*/ 34 h 138"/>
                  <a:gd name="T22" fmla="*/ 0 w 93"/>
                  <a:gd name="T23" fmla="*/ 46 h 138"/>
                  <a:gd name="T24" fmla="*/ 2 w 93"/>
                  <a:gd name="T25" fmla="*/ 57 h 138"/>
                  <a:gd name="T26" fmla="*/ 7 w 93"/>
                  <a:gd name="T27" fmla="*/ 68 h 138"/>
                  <a:gd name="T28" fmla="*/ 14 w 93"/>
                  <a:gd name="T29" fmla="*/ 79 h 138"/>
                  <a:gd name="T30" fmla="*/ 21 w 93"/>
                  <a:gd name="T31" fmla="*/ 138 h 138"/>
                  <a:gd name="T32" fmla="*/ 71 w 93"/>
                  <a:gd name="T33" fmla="*/ 138 h 138"/>
                  <a:gd name="T34" fmla="*/ 79 w 93"/>
                  <a:gd name="T35" fmla="*/ 79 h 138"/>
                  <a:gd name="T36" fmla="*/ 86 w 93"/>
                  <a:gd name="T37" fmla="*/ 68 h 138"/>
                  <a:gd name="T38" fmla="*/ 90 w 93"/>
                  <a:gd name="T39" fmla="*/ 57 h 138"/>
                  <a:gd name="T40" fmla="*/ 93 w 93"/>
                  <a:gd name="T41" fmla="*/ 46 h 138"/>
                  <a:gd name="T42" fmla="*/ 46 w 93"/>
                  <a:gd name="T43" fmla="*/ 72 h 138"/>
                  <a:gd name="T44" fmla="*/ 41 w 93"/>
                  <a:gd name="T45" fmla="*/ 72 h 138"/>
                  <a:gd name="T46" fmla="*/ 32 w 93"/>
                  <a:gd name="T47" fmla="*/ 67 h 138"/>
                  <a:gd name="T48" fmla="*/ 25 w 93"/>
                  <a:gd name="T49" fmla="*/ 61 h 138"/>
                  <a:gd name="T50" fmla="*/ 21 w 93"/>
                  <a:gd name="T51" fmla="*/ 52 h 138"/>
                  <a:gd name="T52" fmla="*/ 20 w 93"/>
                  <a:gd name="T53" fmla="*/ 47 h 138"/>
                  <a:gd name="T54" fmla="*/ 23 w 93"/>
                  <a:gd name="T55" fmla="*/ 37 h 138"/>
                  <a:gd name="T56" fmla="*/ 28 w 93"/>
                  <a:gd name="T57" fmla="*/ 29 h 138"/>
                  <a:gd name="T58" fmla="*/ 36 w 93"/>
                  <a:gd name="T59" fmla="*/ 23 h 138"/>
                  <a:gd name="T60" fmla="*/ 46 w 93"/>
                  <a:gd name="T61" fmla="*/ 21 h 138"/>
                  <a:gd name="T62" fmla="*/ 52 w 93"/>
                  <a:gd name="T63" fmla="*/ 22 h 138"/>
                  <a:gd name="T64" fmla="*/ 61 w 93"/>
                  <a:gd name="T65" fmla="*/ 26 h 138"/>
                  <a:gd name="T66" fmla="*/ 68 w 93"/>
                  <a:gd name="T67" fmla="*/ 32 h 138"/>
                  <a:gd name="T68" fmla="*/ 71 w 93"/>
                  <a:gd name="T69" fmla="*/ 41 h 138"/>
                  <a:gd name="T70" fmla="*/ 72 w 93"/>
                  <a:gd name="T71" fmla="*/ 47 h 138"/>
                  <a:gd name="T72" fmla="*/ 70 w 93"/>
                  <a:gd name="T73" fmla="*/ 56 h 138"/>
                  <a:gd name="T74" fmla="*/ 64 w 93"/>
                  <a:gd name="T75" fmla="*/ 65 h 138"/>
                  <a:gd name="T76" fmla="*/ 56 w 93"/>
                  <a:gd name="T77" fmla="*/ 70 h 138"/>
                  <a:gd name="T78" fmla="*/ 46 w 93"/>
                  <a:gd name="T79" fmla="*/ 7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3" h="138">
                    <a:moveTo>
                      <a:pt x="80" y="41"/>
                    </a:moveTo>
                    <a:lnTo>
                      <a:pt x="90" y="34"/>
                    </a:lnTo>
                    <a:lnTo>
                      <a:pt x="78" y="32"/>
                    </a:lnTo>
                    <a:lnTo>
                      <a:pt x="86" y="23"/>
                    </a:lnTo>
                    <a:lnTo>
                      <a:pt x="73" y="24"/>
                    </a:lnTo>
                    <a:lnTo>
                      <a:pt x="79" y="13"/>
                    </a:lnTo>
                    <a:lnTo>
                      <a:pt x="68" y="19"/>
                    </a:lnTo>
                    <a:lnTo>
                      <a:pt x="69" y="6"/>
                    </a:lnTo>
                    <a:lnTo>
                      <a:pt x="60" y="14"/>
                    </a:lnTo>
                    <a:lnTo>
                      <a:pt x="58" y="2"/>
                    </a:lnTo>
                    <a:lnTo>
                      <a:pt x="51" y="12"/>
                    </a:lnTo>
                    <a:lnTo>
                      <a:pt x="46" y="0"/>
                    </a:lnTo>
                    <a:lnTo>
                      <a:pt x="42" y="12"/>
                    </a:lnTo>
                    <a:lnTo>
                      <a:pt x="35" y="2"/>
                    </a:lnTo>
                    <a:lnTo>
                      <a:pt x="33" y="14"/>
                    </a:lnTo>
                    <a:lnTo>
                      <a:pt x="24" y="6"/>
                    </a:lnTo>
                    <a:lnTo>
                      <a:pt x="25" y="19"/>
                    </a:lnTo>
                    <a:lnTo>
                      <a:pt x="14" y="13"/>
                    </a:lnTo>
                    <a:lnTo>
                      <a:pt x="19" y="24"/>
                    </a:lnTo>
                    <a:lnTo>
                      <a:pt x="7" y="23"/>
                    </a:lnTo>
                    <a:lnTo>
                      <a:pt x="15" y="32"/>
                    </a:lnTo>
                    <a:lnTo>
                      <a:pt x="2" y="34"/>
                    </a:lnTo>
                    <a:lnTo>
                      <a:pt x="12" y="41"/>
                    </a:lnTo>
                    <a:lnTo>
                      <a:pt x="0" y="46"/>
                    </a:lnTo>
                    <a:lnTo>
                      <a:pt x="12" y="50"/>
                    </a:lnTo>
                    <a:lnTo>
                      <a:pt x="2" y="57"/>
                    </a:lnTo>
                    <a:lnTo>
                      <a:pt x="15" y="59"/>
                    </a:lnTo>
                    <a:lnTo>
                      <a:pt x="7" y="68"/>
                    </a:lnTo>
                    <a:lnTo>
                      <a:pt x="19" y="67"/>
                    </a:lnTo>
                    <a:lnTo>
                      <a:pt x="14" y="79"/>
                    </a:lnTo>
                    <a:lnTo>
                      <a:pt x="21" y="75"/>
                    </a:lnTo>
                    <a:lnTo>
                      <a:pt x="21" y="138"/>
                    </a:lnTo>
                    <a:lnTo>
                      <a:pt x="46" y="113"/>
                    </a:lnTo>
                    <a:lnTo>
                      <a:pt x="71" y="138"/>
                    </a:lnTo>
                    <a:lnTo>
                      <a:pt x="71" y="75"/>
                    </a:lnTo>
                    <a:lnTo>
                      <a:pt x="79" y="79"/>
                    </a:lnTo>
                    <a:lnTo>
                      <a:pt x="73" y="67"/>
                    </a:lnTo>
                    <a:lnTo>
                      <a:pt x="86" y="68"/>
                    </a:lnTo>
                    <a:lnTo>
                      <a:pt x="78" y="59"/>
                    </a:lnTo>
                    <a:lnTo>
                      <a:pt x="90" y="57"/>
                    </a:lnTo>
                    <a:lnTo>
                      <a:pt x="80" y="50"/>
                    </a:lnTo>
                    <a:lnTo>
                      <a:pt x="93" y="46"/>
                    </a:lnTo>
                    <a:lnTo>
                      <a:pt x="80" y="41"/>
                    </a:lnTo>
                    <a:close/>
                    <a:moveTo>
                      <a:pt x="46" y="72"/>
                    </a:moveTo>
                    <a:lnTo>
                      <a:pt x="46" y="72"/>
                    </a:lnTo>
                    <a:lnTo>
                      <a:pt x="41" y="72"/>
                    </a:lnTo>
                    <a:lnTo>
                      <a:pt x="36" y="70"/>
                    </a:lnTo>
                    <a:lnTo>
                      <a:pt x="32" y="67"/>
                    </a:lnTo>
                    <a:lnTo>
                      <a:pt x="28" y="65"/>
                    </a:lnTo>
                    <a:lnTo>
                      <a:pt x="25" y="61"/>
                    </a:lnTo>
                    <a:lnTo>
                      <a:pt x="23" y="56"/>
                    </a:lnTo>
                    <a:lnTo>
                      <a:pt x="21" y="52"/>
                    </a:lnTo>
                    <a:lnTo>
                      <a:pt x="20" y="47"/>
                    </a:lnTo>
                    <a:lnTo>
                      <a:pt x="20" y="47"/>
                    </a:lnTo>
                    <a:lnTo>
                      <a:pt x="21" y="41"/>
                    </a:lnTo>
                    <a:lnTo>
                      <a:pt x="23" y="37"/>
                    </a:lnTo>
                    <a:lnTo>
                      <a:pt x="25" y="32"/>
                    </a:lnTo>
                    <a:lnTo>
                      <a:pt x="28" y="29"/>
                    </a:lnTo>
                    <a:lnTo>
                      <a:pt x="32" y="26"/>
                    </a:lnTo>
                    <a:lnTo>
                      <a:pt x="36" y="23"/>
                    </a:lnTo>
                    <a:lnTo>
                      <a:pt x="41" y="22"/>
                    </a:lnTo>
                    <a:lnTo>
                      <a:pt x="46" y="21"/>
                    </a:lnTo>
                    <a:lnTo>
                      <a:pt x="46" y="21"/>
                    </a:lnTo>
                    <a:lnTo>
                      <a:pt x="52" y="22"/>
                    </a:lnTo>
                    <a:lnTo>
                      <a:pt x="56" y="23"/>
                    </a:lnTo>
                    <a:lnTo>
                      <a:pt x="61" y="26"/>
                    </a:lnTo>
                    <a:lnTo>
                      <a:pt x="64" y="29"/>
                    </a:lnTo>
                    <a:lnTo>
                      <a:pt x="68" y="32"/>
                    </a:lnTo>
                    <a:lnTo>
                      <a:pt x="70" y="37"/>
                    </a:lnTo>
                    <a:lnTo>
                      <a:pt x="71" y="41"/>
                    </a:lnTo>
                    <a:lnTo>
                      <a:pt x="72" y="47"/>
                    </a:lnTo>
                    <a:lnTo>
                      <a:pt x="72" y="47"/>
                    </a:lnTo>
                    <a:lnTo>
                      <a:pt x="71" y="52"/>
                    </a:lnTo>
                    <a:lnTo>
                      <a:pt x="70" y="56"/>
                    </a:lnTo>
                    <a:lnTo>
                      <a:pt x="68" y="61"/>
                    </a:lnTo>
                    <a:lnTo>
                      <a:pt x="64" y="65"/>
                    </a:lnTo>
                    <a:lnTo>
                      <a:pt x="61" y="67"/>
                    </a:lnTo>
                    <a:lnTo>
                      <a:pt x="56" y="70"/>
                    </a:lnTo>
                    <a:lnTo>
                      <a:pt x="52" y="72"/>
                    </a:lnTo>
                    <a:lnTo>
                      <a:pt x="46" y="72"/>
                    </a:lnTo>
                    <a:lnTo>
                      <a:pt x="46"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4" name="Freeform 29"/>
              <p:cNvSpPr>
                <a:spLocks/>
              </p:cNvSpPr>
              <p:nvPr/>
            </p:nvSpPr>
            <p:spPr bwMode="auto">
              <a:xfrm>
                <a:off x="8926053" y="2517465"/>
                <a:ext cx="197141" cy="197141"/>
              </a:xfrm>
              <a:custGeom>
                <a:avLst/>
                <a:gdLst>
                  <a:gd name="T0" fmla="*/ 19 w 38"/>
                  <a:gd name="T1" fmla="*/ 0 h 38"/>
                  <a:gd name="T2" fmla="*/ 19 w 38"/>
                  <a:gd name="T3" fmla="*/ 0 h 38"/>
                  <a:gd name="T4" fmla="*/ 16 w 38"/>
                  <a:gd name="T5" fmla="*/ 0 h 38"/>
                  <a:gd name="T6" fmla="*/ 11 w 38"/>
                  <a:gd name="T7" fmla="*/ 1 h 38"/>
                  <a:gd name="T8" fmla="*/ 9 w 38"/>
                  <a:gd name="T9" fmla="*/ 3 h 38"/>
                  <a:gd name="T10" fmla="*/ 6 w 38"/>
                  <a:gd name="T11" fmla="*/ 6 h 38"/>
                  <a:gd name="T12" fmla="*/ 4 w 38"/>
                  <a:gd name="T13" fmla="*/ 8 h 38"/>
                  <a:gd name="T14" fmla="*/ 1 w 38"/>
                  <a:gd name="T15" fmla="*/ 11 h 38"/>
                  <a:gd name="T16" fmla="*/ 0 w 38"/>
                  <a:gd name="T17" fmla="*/ 15 h 38"/>
                  <a:gd name="T18" fmla="*/ 0 w 38"/>
                  <a:gd name="T19" fmla="*/ 19 h 38"/>
                  <a:gd name="T20" fmla="*/ 0 w 38"/>
                  <a:gd name="T21" fmla="*/ 19 h 38"/>
                  <a:gd name="T22" fmla="*/ 0 w 38"/>
                  <a:gd name="T23" fmla="*/ 22 h 38"/>
                  <a:gd name="T24" fmla="*/ 1 w 38"/>
                  <a:gd name="T25" fmla="*/ 26 h 38"/>
                  <a:gd name="T26" fmla="*/ 4 w 38"/>
                  <a:gd name="T27" fmla="*/ 29 h 38"/>
                  <a:gd name="T28" fmla="*/ 6 w 38"/>
                  <a:gd name="T29" fmla="*/ 33 h 38"/>
                  <a:gd name="T30" fmla="*/ 9 w 38"/>
                  <a:gd name="T31" fmla="*/ 35 h 38"/>
                  <a:gd name="T32" fmla="*/ 11 w 38"/>
                  <a:gd name="T33" fmla="*/ 36 h 38"/>
                  <a:gd name="T34" fmla="*/ 16 w 38"/>
                  <a:gd name="T35" fmla="*/ 37 h 38"/>
                  <a:gd name="T36" fmla="*/ 19 w 38"/>
                  <a:gd name="T37" fmla="*/ 38 h 38"/>
                  <a:gd name="T38" fmla="*/ 19 w 38"/>
                  <a:gd name="T39" fmla="*/ 38 h 38"/>
                  <a:gd name="T40" fmla="*/ 23 w 38"/>
                  <a:gd name="T41" fmla="*/ 37 h 38"/>
                  <a:gd name="T42" fmla="*/ 27 w 38"/>
                  <a:gd name="T43" fmla="*/ 36 h 38"/>
                  <a:gd name="T44" fmla="*/ 29 w 38"/>
                  <a:gd name="T45" fmla="*/ 35 h 38"/>
                  <a:gd name="T46" fmla="*/ 33 w 38"/>
                  <a:gd name="T47" fmla="*/ 33 h 38"/>
                  <a:gd name="T48" fmla="*/ 35 w 38"/>
                  <a:gd name="T49" fmla="*/ 29 h 38"/>
                  <a:gd name="T50" fmla="*/ 37 w 38"/>
                  <a:gd name="T51" fmla="*/ 26 h 38"/>
                  <a:gd name="T52" fmla="*/ 38 w 38"/>
                  <a:gd name="T53" fmla="*/ 22 h 38"/>
                  <a:gd name="T54" fmla="*/ 38 w 38"/>
                  <a:gd name="T55" fmla="*/ 19 h 38"/>
                  <a:gd name="T56" fmla="*/ 38 w 38"/>
                  <a:gd name="T57" fmla="*/ 19 h 38"/>
                  <a:gd name="T58" fmla="*/ 38 w 38"/>
                  <a:gd name="T59" fmla="*/ 15 h 38"/>
                  <a:gd name="T60" fmla="*/ 37 w 38"/>
                  <a:gd name="T61" fmla="*/ 11 h 38"/>
                  <a:gd name="T62" fmla="*/ 35 w 38"/>
                  <a:gd name="T63" fmla="*/ 8 h 38"/>
                  <a:gd name="T64" fmla="*/ 33 w 38"/>
                  <a:gd name="T65" fmla="*/ 6 h 38"/>
                  <a:gd name="T66" fmla="*/ 29 w 38"/>
                  <a:gd name="T67" fmla="*/ 3 h 38"/>
                  <a:gd name="T68" fmla="*/ 27 w 38"/>
                  <a:gd name="T69" fmla="*/ 1 h 38"/>
                  <a:gd name="T70" fmla="*/ 23 w 38"/>
                  <a:gd name="T71" fmla="*/ 0 h 38"/>
                  <a:gd name="T72" fmla="*/ 19 w 38"/>
                  <a:gd name="T73" fmla="*/ 0 h 38"/>
                  <a:gd name="T74" fmla="*/ 19 w 38"/>
                  <a:gd name="T7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8" h="38">
                    <a:moveTo>
                      <a:pt x="19" y="0"/>
                    </a:moveTo>
                    <a:lnTo>
                      <a:pt x="19" y="0"/>
                    </a:lnTo>
                    <a:lnTo>
                      <a:pt x="16" y="0"/>
                    </a:lnTo>
                    <a:lnTo>
                      <a:pt x="11" y="1"/>
                    </a:lnTo>
                    <a:lnTo>
                      <a:pt x="9" y="3"/>
                    </a:lnTo>
                    <a:lnTo>
                      <a:pt x="6" y="6"/>
                    </a:lnTo>
                    <a:lnTo>
                      <a:pt x="4" y="8"/>
                    </a:lnTo>
                    <a:lnTo>
                      <a:pt x="1" y="11"/>
                    </a:lnTo>
                    <a:lnTo>
                      <a:pt x="0" y="15"/>
                    </a:lnTo>
                    <a:lnTo>
                      <a:pt x="0" y="19"/>
                    </a:lnTo>
                    <a:lnTo>
                      <a:pt x="0" y="19"/>
                    </a:lnTo>
                    <a:lnTo>
                      <a:pt x="0" y="22"/>
                    </a:lnTo>
                    <a:lnTo>
                      <a:pt x="1" y="26"/>
                    </a:lnTo>
                    <a:lnTo>
                      <a:pt x="4" y="29"/>
                    </a:lnTo>
                    <a:lnTo>
                      <a:pt x="6" y="33"/>
                    </a:lnTo>
                    <a:lnTo>
                      <a:pt x="9" y="35"/>
                    </a:lnTo>
                    <a:lnTo>
                      <a:pt x="11" y="36"/>
                    </a:lnTo>
                    <a:lnTo>
                      <a:pt x="16" y="37"/>
                    </a:lnTo>
                    <a:lnTo>
                      <a:pt x="19" y="38"/>
                    </a:lnTo>
                    <a:lnTo>
                      <a:pt x="19" y="38"/>
                    </a:lnTo>
                    <a:lnTo>
                      <a:pt x="23" y="37"/>
                    </a:lnTo>
                    <a:lnTo>
                      <a:pt x="27" y="36"/>
                    </a:lnTo>
                    <a:lnTo>
                      <a:pt x="29" y="35"/>
                    </a:lnTo>
                    <a:lnTo>
                      <a:pt x="33" y="33"/>
                    </a:lnTo>
                    <a:lnTo>
                      <a:pt x="35" y="29"/>
                    </a:lnTo>
                    <a:lnTo>
                      <a:pt x="37" y="26"/>
                    </a:lnTo>
                    <a:lnTo>
                      <a:pt x="38" y="22"/>
                    </a:lnTo>
                    <a:lnTo>
                      <a:pt x="38" y="19"/>
                    </a:lnTo>
                    <a:lnTo>
                      <a:pt x="38" y="19"/>
                    </a:lnTo>
                    <a:lnTo>
                      <a:pt x="38" y="15"/>
                    </a:lnTo>
                    <a:lnTo>
                      <a:pt x="37" y="11"/>
                    </a:lnTo>
                    <a:lnTo>
                      <a:pt x="35" y="8"/>
                    </a:lnTo>
                    <a:lnTo>
                      <a:pt x="33" y="6"/>
                    </a:lnTo>
                    <a:lnTo>
                      <a:pt x="29" y="3"/>
                    </a:lnTo>
                    <a:lnTo>
                      <a:pt x="27" y="1"/>
                    </a:lnTo>
                    <a:lnTo>
                      <a:pt x="23" y="0"/>
                    </a:lnTo>
                    <a:lnTo>
                      <a:pt x="19" y="0"/>
                    </a:lnTo>
                    <a:lnTo>
                      <a:pt x="1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grpSp>
          <p:nvGrpSpPr>
            <p:cNvPr id="65" name="Group 64"/>
            <p:cNvGrpSpPr>
              <a:grpSpLocks noChangeAspect="1"/>
            </p:cNvGrpSpPr>
            <p:nvPr>
              <p:custDataLst>
                <p:custData r:id="rId5"/>
              </p:custDataLst>
            </p:nvPr>
          </p:nvGrpSpPr>
          <p:grpSpPr>
            <a:xfrm>
              <a:off x="5989763" y="3481970"/>
              <a:ext cx="359056" cy="244464"/>
              <a:chOff x="7554913" y="3697288"/>
              <a:chExt cx="596900" cy="406400"/>
            </a:xfrm>
            <a:solidFill>
              <a:srgbClr val="0072C6"/>
            </a:solidFill>
          </p:grpSpPr>
          <p:sp>
            <p:nvSpPr>
              <p:cNvPr id="78" name="Freeform 16"/>
              <p:cNvSpPr>
                <a:spLocks noEditPoints="1"/>
              </p:cNvSpPr>
              <p:nvPr/>
            </p:nvSpPr>
            <p:spPr bwMode="auto">
              <a:xfrm>
                <a:off x="7554913" y="3697288"/>
                <a:ext cx="596900" cy="406400"/>
              </a:xfrm>
              <a:custGeom>
                <a:avLst/>
                <a:gdLst>
                  <a:gd name="T0" fmla="*/ 358 w 376"/>
                  <a:gd name="T1" fmla="*/ 0 h 256"/>
                  <a:gd name="T2" fmla="*/ 18 w 376"/>
                  <a:gd name="T3" fmla="*/ 0 h 256"/>
                  <a:gd name="T4" fmla="*/ 18 w 376"/>
                  <a:gd name="T5" fmla="*/ 0 h 256"/>
                  <a:gd name="T6" fmla="*/ 10 w 376"/>
                  <a:gd name="T7" fmla="*/ 2 h 256"/>
                  <a:gd name="T8" fmla="*/ 4 w 376"/>
                  <a:gd name="T9" fmla="*/ 6 h 256"/>
                  <a:gd name="T10" fmla="*/ 0 w 376"/>
                  <a:gd name="T11" fmla="*/ 12 h 256"/>
                  <a:gd name="T12" fmla="*/ 0 w 376"/>
                  <a:gd name="T13" fmla="*/ 18 h 256"/>
                  <a:gd name="T14" fmla="*/ 0 w 376"/>
                  <a:gd name="T15" fmla="*/ 236 h 256"/>
                  <a:gd name="T16" fmla="*/ 0 w 376"/>
                  <a:gd name="T17" fmla="*/ 236 h 256"/>
                  <a:gd name="T18" fmla="*/ 0 w 376"/>
                  <a:gd name="T19" fmla="*/ 244 h 256"/>
                  <a:gd name="T20" fmla="*/ 4 w 376"/>
                  <a:gd name="T21" fmla="*/ 250 h 256"/>
                  <a:gd name="T22" fmla="*/ 10 w 376"/>
                  <a:gd name="T23" fmla="*/ 254 h 256"/>
                  <a:gd name="T24" fmla="*/ 18 w 376"/>
                  <a:gd name="T25" fmla="*/ 256 h 256"/>
                  <a:gd name="T26" fmla="*/ 358 w 376"/>
                  <a:gd name="T27" fmla="*/ 256 h 256"/>
                  <a:gd name="T28" fmla="*/ 358 w 376"/>
                  <a:gd name="T29" fmla="*/ 256 h 256"/>
                  <a:gd name="T30" fmla="*/ 364 w 376"/>
                  <a:gd name="T31" fmla="*/ 254 h 256"/>
                  <a:gd name="T32" fmla="*/ 370 w 376"/>
                  <a:gd name="T33" fmla="*/ 250 h 256"/>
                  <a:gd name="T34" fmla="*/ 376 w 376"/>
                  <a:gd name="T35" fmla="*/ 244 h 256"/>
                  <a:gd name="T36" fmla="*/ 376 w 376"/>
                  <a:gd name="T37" fmla="*/ 236 h 256"/>
                  <a:gd name="T38" fmla="*/ 376 w 376"/>
                  <a:gd name="T39" fmla="*/ 18 h 256"/>
                  <a:gd name="T40" fmla="*/ 376 w 376"/>
                  <a:gd name="T41" fmla="*/ 18 h 256"/>
                  <a:gd name="T42" fmla="*/ 376 w 376"/>
                  <a:gd name="T43" fmla="*/ 12 h 256"/>
                  <a:gd name="T44" fmla="*/ 370 w 376"/>
                  <a:gd name="T45" fmla="*/ 6 h 256"/>
                  <a:gd name="T46" fmla="*/ 364 w 376"/>
                  <a:gd name="T47" fmla="*/ 2 h 256"/>
                  <a:gd name="T48" fmla="*/ 358 w 376"/>
                  <a:gd name="T49" fmla="*/ 0 h 256"/>
                  <a:gd name="T50" fmla="*/ 358 w 376"/>
                  <a:gd name="T51" fmla="*/ 0 h 256"/>
                  <a:gd name="T52" fmla="*/ 342 w 376"/>
                  <a:gd name="T53" fmla="*/ 224 h 256"/>
                  <a:gd name="T54" fmla="*/ 34 w 376"/>
                  <a:gd name="T55" fmla="*/ 224 h 256"/>
                  <a:gd name="T56" fmla="*/ 34 w 376"/>
                  <a:gd name="T57" fmla="*/ 30 h 256"/>
                  <a:gd name="T58" fmla="*/ 342 w 376"/>
                  <a:gd name="T59" fmla="*/ 30 h 256"/>
                  <a:gd name="T60" fmla="*/ 342 w 376"/>
                  <a:gd name="T61" fmla="*/ 22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6" h="256">
                    <a:moveTo>
                      <a:pt x="358" y="0"/>
                    </a:moveTo>
                    <a:lnTo>
                      <a:pt x="18" y="0"/>
                    </a:lnTo>
                    <a:lnTo>
                      <a:pt x="18" y="0"/>
                    </a:lnTo>
                    <a:lnTo>
                      <a:pt x="10" y="2"/>
                    </a:lnTo>
                    <a:lnTo>
                      <a:pt x="4" y="6"/>
                    </a:lnTo>
                    <a:lnTo>
                      <a:pt x="0" y="12"/>
                    </a:lnTo>
                    <a:lnTo>
                      <a:pt x="0" y="18"/>
                    </a:lnTo>
                    <a:lnTo>
                      <a:pt x="0" y="236"/>
                    </a:lnTo>
                    <a:lnTo>
                      <a:pt x="0" y="236"/>
                    </a:lnTo>
                    <a:lnTo>
                      <a:pt x="0" y="244"/>
                    </a:lnTo>
                    <a:lnTo>
                      <a:pt x="4" y="250"/>
                    </a:lnTo>
                    <a:lnTo>
                      <a:pt x="10" y="254"/>
                    </a:lnTo>
                    <a:lnTo>
                      <a:pt x="18" y="256"/>
                    </a:lnTo>
                    <a:lnTo>
                      <a:pt x="358" y="256"/>
                    </a:lnTo>
                    <a:lnTo>
                      <a:pt x="358" y="256"/>
                    </a:lnTo>
                    <a:lnTo>
                      <a:pt x="364" y="254"/>
                    </a:lnTo>
                    <a:lnTo>
                      <a:pt x="370" y="250"/>
                    </a:lnTo>
                    <a:lnTo>
                      <a:pt x="376" y="244"/>
                    </a:lnTo>
                    <a:lnTo>
                      <a:pt x="376" y="236"/>
                    </a:lnTo>
                    <a:lnTo>
                      <a:pt x="376" y="18"/>
                    </a:lnTo>
                    <a:lnTo>
                      <a:pt x="376" y="18"/>
                    </a:lnTo>
                    <a:lnTo>
                      <a:pt x="376" y="12"/>
                    </a:lnTo>
                    <a:lnTo>
                      <a:pt x="370" y="6"/>
                    </a:lnTo>
                    <a:lnTo>
                      <a:pt x="364" y="2"/>
                    </a:lnTo>
                    <a:lnTo>
                      <a:pt x="358" y="0"/>
                    </a:lnTo>
                    <a:lnTo>
                      <a:pt x="358" y="0"/>
                    </a:lnTo>
                    <a:close/>
                    <a:moveTo>
                      <a:pt x="342" y="224"/>
                    </a:moveTo>
                    <a:lnTo>
                      <a:pt x="34" y="224"/>
                    </a:lnTo>
                    <a:lnTo>
                      <a:pt x="34" y="30"/>
                    </a:lnTo>
                    <a:lnTo>
                      <a:pt x="342" y="30"/>
                    </a:lnTo>
                    <a:lnTo>
                      <a:pt x="342"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9" name="Freeform 17"/>
              <p:cNvSpPr>
                <a:spLocks/>
              </p:cNvSpPr>
              <p:nvPr/>
            </p:nvSpPr>
            <p:spPr bwMode="auto">
              <a:xfrm>
                <a:off x="7910513" y="3805238"/>
                <a:ext cx="117475" cy="187325"/>
              </a:xfrm>
              <a:custGeom>
                <a:avLst/>
                <a:gdLst>
                  <a:gd name="T0" fmla="*/ 18 w 74"/>
                  <a:gd name="T1" fmla="*/ 70 h 118"/>
                  <a:gd name="T2" fmla="*/ 18 w 74"/>
                  <a:gd name="T3" fmla="*/ 118 h 118"/>
                  <a:gd name="T4" fmla="*/ 36 w 74"/>
                  <a:gd name="T5" fmla="*/ 100 h 118"/>
                  <a:gd name="T6" fmla="*/ 56 w 74"/>
                  <a:gd name="T7" fmla="*/ 118 h 118"/>
                  <a:gd name="T8" fmla="*/ 56 w 74"/>
                  <a:gd name="T9" fmla="*/ 70 h 118"/>
                  <a:gd name="T10" fmla="*/ 56 w 74"/>
                  <a:gd name="T11" fmla="*/ 70 h 118"/>
                  <a:gd name="T12" fmla="*/ 62 w 74"/>
                  <a:gd name="T13" fmla="*/ 64 h 118"/>
                  <a:gd name="T14" fmla="*/ 68 w 74"/>
                  <a:gd name="T15" fmla="*/ 56 h 118"/>
                  <a:gd name="T16" fmla="*/ 72 w 74"/>
                  <a:gd name="T17" fmla="*/ 48 h 118"/>
                  <a:gd name="T18" fmla="*/ 74 w 74"/>
                  <a:gd name="T19" fmla="*/ 38 h 118"/>
                  <a:gd name="T20" fmla="*/ 74 w 74"/>
                  <a:gd name="T21" fmla="*/ 38 h 118"/>
                  <a:gd name="T22" fmla="*/ 72 w 74"/>
                  <a:gd name="T23" fmla="*/ 30 h 118"/>
                  <a:gd name="T24" fmla="*/ 70 w 74"/>
                  <a:gd name="T25" fmla="*/ 22 h 118"/>
                  <a:gd name="T26" fmla="*/ 68 w 74"/>
                  <a:gd name="T27" fmla="*/ 16 h 118"/>
                  <a:gd name="T28" fmla="*/ 62 w 74"/>
                  <a:gd name="T29" fmla="*/ 10 h 118"/>
                  <a:gd name="T30" fmla="*/ 58 w 74"/>
                  <a:gd name="T31" fmla="*/ 6 h 118"/>
                  <a:gd name="T32" fmla="*/ 50 w 74"/>
                  <a:gd name="T33" fmla="*/ 2 h 118"/>
                  <a:gd name="T34" fmla="*/ 44 w 74"/>
                  <a:gd name="T35" fmla="*/ 0 h 118"/>
                  <a:gd name="T36" fmla="*/ 36 w 74"/>
                  <a:gd name="T37" fmla="*/ 0 h 118"/>
                  <a:gd name="T38" fmla="*/ 36 w 74"/>
                  <a:gd name="T39" fmla="*/ 0 h 118"/>
                  <a:gd name="T40" fmla="*/ 28 w 74"/>
                  <a:gd name="T41" fmla="*/ 0 h 118"/>
                  <a:gd name="T42" fmla="*/ 22 w 74"/>
                  <a:gd name="T43" fmla="*/ 2 h 118"/>
                  <a:gd name="T44" fmla="*/ 16 w 74"/>
                  <a:gd name="T45" fmla="*/ 6 h 118"/>
                  <a:gd name="T46" fmla="*/ 10 w 74"/>
                  <a:gd name="T47" fmla="*/ 10 h 118"/>
                  <a:gd name="T48" fmla="*/ 6 w 74"/>
                  <a:gd name="T49" fmla="*/ 16 h 118"/>
                  <a:gd name="T50" fmla="*/ 2 w 74"/>
                  <a:gd name="T51" fmla="*/ 22 h 118"/>
                  <a:gd name="T52" fmla="*/ 0 w 74"/>
                  <a:gd name="T53" fmla="*/ 30 h 118"/>
                  <a:gd name="T54" fmla="*/ 0 w 74"/>
                  <a:gd name="T55" fmla="*/ 38 h 118"/>
                  <a:gd name="T56" fmla="*/ 0 w 74"/>
                  <a:gd name="T57" fmla="*/ 38 h 118"/>
                  <a:gd name="T58" fmla="*/ 0 w 74"/>
                  <a:gd name="T59" fmla="*/ 48 h 118"/>
                  <a:gd name="T60" fmla="*/ 4 w 74"/>
                  <a:gd name="T61" fmla="*/ 56 h 118"/>
                  <a:gd name="T62" fmla="*/ 10 w 74"/>
                  <a:gd name="T63" fmla="*/ 64 h 118"/>
                  <a:gd name="T64" fmla="*/ 18 w 74"/>
                  <a:gd name="T65" fmla="*/ 70 h 118"/>
                  <a:gd name="T66" fmla="*/ 18 w 74"/>
                  <a:gd name="T67" fmla="*/ 7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4" h="118">
                    <a:moveTo>
                      <a:pt x="18" y="70"/>
                    </a:moveTo>
                    <a:lnTo>
                      <a:pt x="18" y="118"/>
                    </a:lnTo>
                    <a:lnTo>
                      <a:pt x="36" y="100"/>
                    </a:lnTo>
                    <a:lnTo>
                      <a:pt x="56" y="118"/>
                    </a:lnTo>
                    <a:lnTo>
                      <a:pt x="56" y="70"/>
                    </a:lnTo>
                    <a:lnTo>
                      <a:pt x="56" y="70"/>
                    </a:lnTo>
                    <a:lnTo>
                      <a:pt x="62" y="64"/>
                    </a:lnTo>
                    <a:lnTo>
                      <a:pt x="68" y="56"/>
                    </a:lnTo>
                    <a:lnTo>
                      <a:pt x="72" y="48"/>
                    </a:lnTo>
                    <a:lnTo>
                      <a:pt x="74" y="38"/>
                    </a:lnTo>
                    <a:lnTo>
                      <a:pt x="74" y="38"/>
                    </a:lnTo>
                    <a:lnTo>
                      <a:pt x="72" y="30"/>
                    </a:lnTo>
                    <a:lnTo>
                      <a:pt x="70" y="22"/>
                    </a:lnTo>
                    <a:lnTo>
                      <a:pt x="68" y="16"/>
                    </a:lnTo>
                    <a:lnTo>
                      <a:pt x="62" y="10"/>
                    </a:lnTo>
                    <a:lnTo>
                      <a:pt x="58" y="6"/>
                    </a:lnTo>
                    <a:lnTo>
                      <a:pt x="50" y="2"/>
                    </a:lnTo>
                    <a:lnTo>
                      <a:pt x="44" y="0"/>
                    </a:lnTo>
                    <a:lnTo>
                      <a:pt x="36" y="0"/>
                    </a:lnTo>
                    <a:lnTo>
                      <a:pt x="36" y="0"/>
                    </a:lnTo>
                    <a:lnTo>
                      <a:pt x="28" y="0"/>
                    </a:lnTo>
                    <a:lnTo>
                      <a:pt x="22" y="2"/>
                    </a:lnTo>
                    <a:lnTo>
                      <a:pt x="16" y="6"/>
                    </a:lnTo>
                    <a:lnTo>
                      <a:pt x="10" y="10"/>
                    </a:lnTo>
                    <a:lnTo>
                      <a:pt x="6" y="16"/>
                    </a:lnTo>
                    <a:lnTo>
                      <a:pt x="2" y="22"/>
                    </a:lnTo>
                    <a:lnTo>
                      <a:pt x="0" y="30"/>
                    </a:lnTo>
                    <a:lnTo>
                      <a:pt x="0" y="38"/>
                    </a:lnTo>
                    <a:lnTo>
                      <a:pt x="0" y="38"/>
                    </a:lnTo>
                    <a:lnTo>
                      <a:pt x="0" y="48"/>
                    </a:lnTo>
                    <a:lnTo>
                      <a:pt x="4" y="56"/>
                    </a:lnTo>
                    <a:lnTo>
                      <a:pt x="10" y="64"/>
                    </a:lnTo>
                    <a:lnTo>
                      <a:pt x="18" y="70"/>
                    </a:lnTo>
                    <a:lnTo>
                      <a:pt x="18" y="7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0" name="Rectangle 18"/>
              <p:cNvSpPr>
                <a:spLocks noChangeArrowheads="1"/>
              </p:cNvSpPr>
              <p:nvPr/>
            </p:nvSpPr>
            <p:spPr bwMode="auto">
              <a:xfrm>
                <a:off x="7694613" y="380841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1" name="Rectangle 19"/>
              <p:cNvSpPr>
                <a:spLocks noChangeArrowheads="1"/>
              </p:cNvSpPr>
              <p:nvPr/>
            </p:nvSpPr>
            <p:spPr bwMode="auto">
              <a:xfrm>
                <a:off x="7694613" y="3878263"/>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82" name="Rectangle 20"/>
              <p:cNvSpPr>
                <a:spLocks noChangeArrowheads="1"/>
              </p:cNvSpPr>
              <p:nvPr/>
            </p:nvSpPr>
            <p:spPr bwMode="auto">
              <a:xfrm>
                <a:off x="7694613" y="3951288"/>
                <a:ext cx="180975" cy="381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grpSp>
          <p:nvGrpSpPr>
            <p:cNvPr id="66" name="Group 65"/>
            <p:cNvGrpSpPr/>
            <p:nvPr/>
          </p:nvGrpSpPr>
          <p:grpSpPr>
            <a:xfrm>
              <a:off x="4576010" y="2578029"/>
              <a:ext cx="1719157" cy="1164284"/>
              <a:chOff x="8933043" y="3080582"/>
              <a:chExt cx="1940444" cy="1314148"/>
            </a:xfrm>
          </p:grpSpPr>
          <p:sp>
            <p:nvSpPr>
              <p:cNvPr id="67" name="Freeform 12"/>
              <p:cNvSpPr>
                <a:spLocks/>
              </p:cNvSpPr>
              <p:nvPr/>
            </p:nvSpPr>
            <p:spPr bwMode="auto">
              <a:xfrm>
                <a:off x="10739663" y="3286670"/>
                <a:ext cx="133824" cy="211441"/>
              </a:xfrm>
              <a:custGeom>
                <a:avLst/>
                <a:gdLst>
                  <a:gd name="T0" fmla="*/ 102 w 107"/>
                  <a:gd name="T1" fmla="*/ 60 h 169"/>
                  <a:gd name="T2" fmla="*/ 96 w 107"/>
                  <a:gd name="T3" fmla="*/ 60 h 169"/>
                  <a:gd name="T4" fmla="*/ 101 w 107"/>
                  <a:gd name="T5" fmla="*/ 47 h 169"/>
                  <a:gd name="T6" fmla="*/ 97 w 107"/>
                  <a:gd name="T7" fmla="*/ 37 h 169"/>
                  <a:gd name="T8" fmla="*/ 94 w 107"/>
                  <a:gd name="T9" fmla="*/ 37 h 169"/>
                  <a:gd name="T10" fmla="*/ 98 w 107"/>
                  <a:gd name="T11" fmla="*/ 26 h 169"/>
                  <a:gd name="T12" fmla="*/ 93 w 107"/>
                  <a:gd name="T13" fmla="*/ 14 h 169"/>
                  <a:gd name="T14" fmla="*/ 86 w 107"/>
                  <a:gd name="T15" fmla="*/ 15 h 169"/>
                  <a:gd name="T16" fmla="*/ 86 w 107"/>
                  <a:gd name="T17" fmla="*/ 13 h 169"/>
                  <a:gd name="T18" fmla="*/ 81 w 107"/>
                  <a:gd name="T19" fmla="*/ 1 h 169"/>
                  <a:gd name="T20" fmla="*/ 69 w 107"/>
                  <a:gd name="T21" fmla="*/ 7 h 169"/>
                  <a:gd name="T22" fmla="*/ 50 w 107"/>
                  <a:gd name="T23" fmla="*/ 56 h 169"/>
                  <a:gd name="T24" fmla="*/ 44 w 107"/>
                  <a:gd name="T25" fmla="*/ 49 h 169"/>
                  <a:gd name="T26" fmla="*/ 29 w 107"/>
                  <a:gd name="T27" fmla="*/ 55 h 169"/>
                  <a:gd name="T28" fmla="*/ 28 w 107"/>
                  <a:gd name="T29" fmla="*/ 58 h 169"/>
                  <a:gd name="T30" fmla="*/ 16 w 107"/>
                  <a:gd name="T31" fmla="*/ 89 h 169"/>
                  <a:gd name="T32" fmla="*/ 7 w 107"/>
                  <a:gd name="T33" fmla="*/ 112 h 169"/>
                  <a:gd name="T34" fmla="*/ 7 w 107"/>
                  <a:gd name="T35" fmla="*/ 112 h 169"/>
                  <a:gd name="T36" fmla="*/ 29 w 107"/>
                  <a:gd name="T37" fmla="*/ 161 h 169"/>
                  <a:gd name="T38" fmla="*/ 79 w 107"/>
                  <a:gd name="T39" fmla="*/ 139 h 169"/>
                  <a:gd name="T40" fmla="*/ 79 w 107"/>
                  <a:gd name="T41" fmla="*/ 139 h 169"/>
                  <a:gd name="T42" fmla="*/ 89 w 107"/>
                  <a:gd name="T43" fmla="*/ 114 h 169"/>
                  <a:gd name="T44" fmla="*/ 99 w 107"/>
                  <a:gd name="T45" fmla="*/ 86 h 169"/>
                  <a:gd name="T46" fmla="*/ 106 w 107"/>
                  <a:gd name="T47" fmla="*/ 69 h 169"/>
                  <a:gd name="T48" fmla="*/ 102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102" y="60"/>
                    </a:moveTo>
                    <a:cubicBezTo>
                      <a:pt x="100" y="59"/>
                      <a:pt x="98" y="59"/>
                      <a:pt x="96" y="60"/>
                    </a:cubicBezTo>
                    <a:cubicBezTo>
                      <a:pt x="99" y="53"/>
                      <a:pt x="101" y="47"/>
                      <a:pt x="101" y="47"/>
                    </a:cubicBezTo>
                    <a:cubicBezTo>
                      <a:pt x="102" y="43"/>
                      <a:pt x="101" y="39"/>
                      <a:pt x="97" y="37"/>
                    </a:cubicBezTo>
                    <a:cubicBezTo>
                      <a:pt x="96" y="37"/>
                      <a:pt x="95" y="37"/>
                      <a:pt x="94" y="37"/>
                    </a:cubicBezTo>
                    <a:cubicBezTo>
                      <a:pt x="96" y="31"/>
                      <a:pt x="98" y="27"/>
                      <a:pt x="98" y="26"/>
                    </a:cubicBezTo>
                    <a:cubicBezTo>
                      <a:pt x="100" y="21"/>
                      <a:pt x="98" y="16"/>
                      <a:pt x="93" y="14"/>
                    </a:cubicBezTo>
                    <a:cubicBezTo>
                      <a:pt x="90" y="13"/>
                      <a:pt x="88" y="13"/>
                      <a:pt x="86" y="15"/>
                    </a:cubicBezTo>
                    <a:cubicBezTo>
                      <a:pt x="86" y="14"/>
                      <a:pt x="86" y="13"/>
                      <a:pt x="86" y="13"/>
                    </a:cubicBezTo>
                    <a:cubicBezTo>
                      <a:pt x="88" y="8"/>
                      <a:pt x="86" y="3"/>
                      <a:pt x="81" y="1"/>
                    </a:cubicBezTo>
                    <a:cubicBezTo>
                      <a:pt x="76" y="0"/>
                      <a:pt x="71" y="2"/>
                      <a:pt x="69" y="7"/>
                    </a:cubicBezTo>
                    <a:cubicBezTo>
                      <a:pt x="68" y="9"/>
                      <a:pt x="56" y="41"/>
                      <a:pt x="50" y="56"/>
                    </a:cubicBezTo>
                    <a:cubicBezTo>
                      <a:pt x="49" y="53"/>
                      <a:pt x="47" y="50"/>
                      <a:pt x="44" y="49"/>
                    </a:cubicBezTo>
                    <a:cubicBezTo>
                      <a:pt x="38" y="46"/>
                      <a:pt x="31" y="49"/>
                      <a:pt x="29" y="55"/>
                    </a:cubicBezTo>
                    <a:cubicBezTo>
                      <a:pt x="29" y="56"/>
                      <a:pt x="28" y="57"/>
                      <a:pt x="28" y="58"/>
                    </a:cubicBezTo>
                    <a:cubicBezTo>
                      <a:pt x="25" y="67"/>
                      <a:pt x="17" y="86"/>
                      <a:pt x="16" y="89"/>
                    </a:cubicBezTo>
                    <a:cubicBezTo>
                      <a:pt x="7" y="112"/>
                      <a:pt x="7" y="112"/>
                      <a:pt x="7" y="112"/>
                    </a:cubicBezTo>
                    <a:cubicBezTo>
                      <a:pt x="7" y="112"/>
                      <a:pt x="7" y="112"/>
                      <a:pt x="7" y="112"/>
                    </a:cubicBezTo>
                    <a:cubicBezTo>
                      <a:pt x="0" y="132"/>
                      <a:pt x="10" y="154"/>
                      <a:pt x="29" y="161"/>
                    </a:cubicBezTo>
                    <a:cubicBezTo>
                      <a:pt x="49" y="169"/>
                      <a:pt x="71" y="159"/>
                      <a:pt x="79" y="139"/>
                    </a:cubicBezTo>
                    <a:cubicBezTo>
                      <a:pt x="79" y="139"/>
                      <a:pt x="79" y="139"/>
                      <a:pt x="79" y="139"/>
                    </a:cubicBezTo>
                    <a:cubicBezTo>
                      <a:pt x="89" y="114"/>
                      <a:pt x="89" y="114"/>
                      <a:pt x="89" y="114"/>
                    </a:cubicBezTo>
                    <a:cubicBezTo>
                      <a:pt x="89" y="113"/>
                      <a:pt x="95" y="98"/>
                      <a:pt x="99" y="86"/>
                    </a:cubicBezTo>
                    <a:cubicBezTo>
                      <a:pt x="103" y="77"/>
                      <a:pt x="106" y="70"/>
                      <a:pt x="106" y="69"/>
                    </a:cubicBezTo>
                    <a:cubicBezTo>
                      <a:pt x="107" y="65"/>
                      <a:pt x="105" y="61"/>
                      <a:pt x="102"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68" name="Freeform 13"/>
              <p:cNvSpPr>
                <a:spLocks/>
              </p:cNvSpPr>
              <p:nvPr/>
            </p:nvSpPr>
            <p:spPr bwMode="auto">
              <a:xfrm>
                <a:off x="8933043" y="3286670"/>
                <a:ext cx="136500" cy="211441"/>
              </a:xfrm>
              <a:custGeom>
                <a:avLst/>
                <a:gdLst>
                  <a:gd name="T0" fmla="*/ 5 w 107"/>
                  <a:gd name="T1" fmla="*/ 60 h 169"/>
                  <a:gd name="T2" fmla="*/ 11 w 107"/>
                  <a:gd name="T3" fmla="*/ 60 h 169"/>
                  <a:gd name="T4" fmla="*/ 6 w 107"/>
                  <a:gd name="T5" fmla="*/ 47 h 169"/>
                  <a:gd name="T6" fmla="*/ 10 w 107"/>
                  <a:gd name="T7" fmla="*/ 37 h 169"/>
                  <a:gd name="T8" fmla="*/ 13 w 107"/>
                  <a:gd name="T9" fmla="*/ 37 h 169"/>
                  <a:gd name="T10" fmla="*/ 9 w 107"/>
                  <a:gd name="T11" fmla="*/ 26 h 169"/>
                  <a:gd name="T12" fmla="*/ 14 w 107"/>
                  <a:gd name="T13" fmla="*/ 14 h 169"/>
                  <a:gd name="T14" fmla="*/ 21 w 107"/>
                  <a:gd name="T15" fmla="*/ 15 h 169"/>
                  <a:gd name="T16" fmla="*/ 21 w 107"/>
                  <a:gd name="T17" fmla="*/ 13 h 169"/>
                  <a:gd name="T18" fmla="*/ 26 w 107"/>
                  <a:gd name="T19" fmla="*/ 1 h 169"/>
                  <a:gd name="T20" fmla="*/ 38 w 107"/>
                  <a:gd name="T21" fmla="*/ 7 h 169"/>
                  <a:gd name="T22" fmla="*/ 57 w 107"/>
                  <a:gd name="T23" fmla="*/ 56 h 169"/>
                  <a:gd name="T24" fmla="*/ 63 w 107"/>
                  <a:gd name="T25" fmla="*/ 49 h 169"/>
                  <a:gd name="T26" fmla="*/ 78 w 107"/>
                  <a:gd name="T27" fmla="*/ 55 h 169"/>
                  <a:gd name="T28" fmla="*/ 79 w 107"/>
                  <a:gd name="T29" fmla="*/ 58 h 169"/>
                  <a:gd name="T30" fmla="*/ 91 w 107"/>
                  <a:gd name="T31" fmla="*/ 89 h 169"/>
                  <a:gd name="T32" fmla="*/ 100 w 107"/>
                  <a:gd name="T33" fmla="*/ 112 h 169"/>
                  <a:gd name="T34" fmla="*/ 100 w 107"/>
                  <a:gd name="T35" fmla="*/ 112 h 169"/>
                  <a:gd name="T36" fmla="*/ 78 w 107"/>
                  <a:gd name="T37" fmla="*/ 161 h 169"/>
                  <a:gd name="T38" fmla="*/ 28 w 107"/>
                  <a:gd name="T39" fmla="*/ 139 h 169"/>
                  <a:gd name="T40" fmla="*/ 28 w 107"/>
                  <a:gd name="T41" fmla="*/ 139 h 169"/>
                  <a:gd name="T42" fmla="*/ 18 w 107"/>
                  <a:gd name="T43" fmla="*/ 114 h 169"/>
                  <a:gd name="T44" fmla="*/ 8 w 107"/>
                  <a:gd name="T45" fmla="*/ 86 h 169"/>
                  <a:gd name="T46" fmla="*/ 1 w 107"/>
                  <a:gd name="T47" fmla="*/ 69 h 169"/>
                  <a:gd name="T48" fmla="*/ 5 w 107"/>
                  <a:gd name="T49" fmla="*/ 6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7" h="169">
                    <a:moveTo>
                      <a:pt x="5" y="60"/>
                    </a:moveTo>
                    <a:cubicBezTo>
                      <a:pt x="7" y="59"/>
                      <a:pt x="9" y="59"/>
                      <a:pt x="11" y="60"/>
                    </a:cubicBezTo>
                    <a:cubicBezTo>
                      <a:pt x="8" y="53"/>
                      <a:pt x="6" y="47"/>
                      <a:pt x="6" y="47"/>
                    </a:cubicBezTo>
                    <a:cubicBezTo>
                      <a:pt x="5" y="43"/>
                      <a:pt x="6" y="39"/>
                      <a:pt x="10" y="37"/>
                    </a:cubicBezTo>
                    <a:cubicBezTo>
                      <a:pt x="11" y="37"/>
                      <a:pt x="12" y="37"/>
                      <a:pt x="13" y="37"/>
                    </a:cubicBezTo>
                    <a:cubicBezTo>
                      <a:pt x="11" y="31"/>
                      <a:pt x="9" y="27"/>
                      <a:pt x="9" y="26"/>
                    </a:cubicBezTo>
                    <a:cubicBezTo>
                      <a:pt x="7" y="21"/>
                      <a:pt x="9" y="16"/>
                      <a:pt x="14" y="14"/>
                    </a:cubicBezTo>
                    <a:cubicBezTo>
                      <a:pt x="17" y="13"/>
                      <a:pt x="19" y="13"/>
                      <a:pt x="21" y="15"/>
                    </a:cubicBezTo>
                    <a:cubicBezTo>
                      <a:pt x="21" y="14"/>
                      <a:pt x="21" y="13"/>
                      <a:pt x="21" y="13"/>
                    </a:cubicBezTo>
                    <a:cubicBezTo>
                      <a:pt x="19" y="8"/>
                      <a:pt x="21" y="3"/>
                      <a:pt x="26" y="1"/>
                    </a:cubicBezTo>
                    <a:cubicBezTo>
                      <a:pt x="31" y="0"/>
                      <a:pt x="36" y="2"/>
                      <a:pt x="38" y="7"/>
                    </a:cubicBezTo>
                    <a:cubicBezTo>
                      <a:pt x="39" y="9"/>
                      <a:pt x="51" y="41"/>
                      <a:pt x="57" y="56"/>
                    </a:cubicBezTo>
                    <a:cubicBezTo>
                      <a:pt x="58" y="53"/>
                      <a:pt x="60" y="50"/>
                      <a:pt x="63" y="49"/>
                    </a:cubicBezTo>
                    <a:cubicBezTo>
                      <a:pt x="69" y="46"/>
                      <a:pt x="76" y="49"/>
                      <a:pt x="78" y="55"/>
                    </a:cubicBezTo>
                    <a:cubicBezTo>
                      <a:pt x="78" y="56"/>
                      <a:pt x="79" y="57"/>
                      <a:pt x="79" y="58"/>
                    </a:cubicBezTo>
                    <a:cubicBezTo>
                      <a:pt x="82" y="67"/>
                      <a:pt x="90" y="86"/>
                      <a:pt x="91" y="89"/>
                    </a:cubicBezTo>
                    <a:cubicBezTo>
                      <a:pt x="100" y="112"/>
                      <a:pt x="100" y="112"/>
                      <a:pt x="100" y="112"/>
                    </a:cubicBezTo>
                    <a:cubicBezTo>
                      <a:pt x="100" y="112"/>
                      <a:pt x="100" y="112"/>
                      <a:pt x="100" y="112"/>
                    </a:cubicBezTo>
                    <a:cubicBezTo>
                      <a:pt x="107" y="132"/>
                      <a:pt x="97" y="154"/>
                      <a:pt x="78" y="161"/>
                    </a:cubicBezTo>
                    <a:cubicBezTo>
                      <a:pt x="58" y="169"/>
                      <a:pt x="36" y="159"/>
                      <a:pt x="28" y="139"/>
                    </a:cubicBezTo>
                    <a:cubicBezTo>
                      <a:pt x="28" y="139"/>
                      <a:pt x="28" y="139"/>
                      <a:pt x="28" y="139"/>
                    </a:cubicBezTo>
                    <a:cubicBezTo>
                      <a:pt x="18" y="114"/>
                      <a:pt x="18" y="114"/>
                      <a:pt x="18" y="114"/>
                    </a:cubicBezTo>
                    <a:cubicBezTo>
                      <a:pt x="18" y="113"/>
                      <a:pt x="12" y="98"/>
                      <a:pt x="8" y="86"/>
                    </a:cubicBezTo>
                    <a:cubicBezTo>
                      <a:pt x="4" y="77"/>
                      <a:pt x="1" y="70"/>
                      <a:pt x="1" y="69"/>
                    </a:cubicBezTo>
                    <a:cubicBezTo>
                      <a:pt x="0" y="65"/>
                      <a:pt x="1" y="61"/>
                      <a:pt x="5" y="60"/>
                    </a:cubicBez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69" name="Freeform 14"/>
              <p:cNvSpPr>
                <a:spLocks/>
              </p:cNvSpPr>
              <p:nvPr/>
            </p:nvSpPr>
            <p:spPr bwMode="auto">
              <a:xfrm>
                <a:off x="8973190" y="3436553"/>
                <a:ext cx="1862826" cy="958177"/>
              </a:xfrm>
              <a:custGeom>
                <a:avLst/>
                <a:gdLst>
                  <a:gd name="T0" fmla="*/ 1400 w 1478"/>
                  <a:gd name="T1" fmla="*/ 0 h 762"/>
                  <a:gd name="T2" fmla="*/ 1292 w 1478"/>
                  <a:gd name="T3" fmla="*/ 133 h 762"/>
                  <a:gd name="T4" fmla="*/ 1072 w 1478"/>
                  <a:gd name="T5" fmla="*/ 178 h 762"/>
                  <a:gd name="T6" fmla="*/ 898 w 1478"/>
                  <a:gd name="T7" fmla="*/ 72 h 762"/>
                  <a:gd name="T8" fmla="*/ 579 w 1478"/>
                  <a:gd name="T9" fmla="*/ 74 h 762"/>
                  <a:gd name="T10" fmla="*/ 406 w 1478"/>
                  <a:gd name="T11" fmla="*/ 178 h 762"/>
                  <a:gd name="T12" fmla="*/ 185 w 1478"/>
                  <a:gd name="T13" fmla="*/ 133 h 762"/>
                  <a:gd name="T14" fmla="*/ 78 w 1478"/>
                  <a:gd name="T15" fmla="*/ 0 h 762"/>
                  <a:gd name="T16" fmla="*/ 0 w 1478"/>
                  <a:gd name="T17" fmla="*/ 31 h 762"/>
                  <a:gd name="T18" fmla="*/ 139 w 1478"/>
                  <a:gd name="T19" fmla="*/ 203 h 762"/>
                  <a:gd name="T20" fmla="*/ 349 w 1478"/>
                  <a:gd name="T21" fmla="*/ 268 h 762"/>
                  <a:gd name="T22" fmla="*/ 422 w 1478"/>
                  <a:gd name="T23" fmla="*/ 261 h 762"/>
                  <a:gd name="T24" fmla="*/ 579 w 1478"/>
                  <a:gd name="T25" fmla="*/ 190 h 762"/>
                  <a:gd name="T26" fmla="*/ 579 w 1478"/>
                  <a:gd name="T27" fmla="*/ 762 h 762"/>
                  <a:gd name="T28" fmla="*/ 898 w 1478"/>
                  <a:gd name="T29" fmla="*/ 762 h 762"/>
                  <a:gd name="T30" fmla="*/ 898 w 1478"/>
                  <a:gd name="T31" fmla="*/ 189 h 762"/>
                  <a:gd name="T32" fmla="*/ 1128 w 1478"/>
                  <a:gd name="T33" fmla="*/ 267 h 762"/>
                  <a:gd name="T34" fmla="*/ 1339 w 1478"/>
                  <a:gd name="T35" fmla="*/ 203 h 762"/>
                  <a:gd name="T36" fmla="*/ 1478 w 1478"/>
                  <a:gd name="T37" fmla="*/ 31 h 762"/>
                  <a:gd name="T38" fmla="*/ 1400 w 1478"/>
                  <a:gd name="T39" fmla="*/ 0 h 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78" h="762">
                    <a:moveTo>
                      <a:pt x="1400" y="0"/>
                    </a:move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762"/>
                      <a:pt x="579" y="762"/>
                      <a:pt x="579" y="762"/>
                    </a:cubicBezTo>
                    <a:cubicBezTo>
                      <a:pt x="898" y="762"/>
                      <a:pt x="898" y="762"/>
                      <a:pt x="898" y="762"/>
                    </a:cubicBezTo>
                    <a:cubicBezTo>
                      <a:pt x="898" y="189"/>
                      <a:pt x="898" y="189"/>
                      <a:pt x="898" y="189"/>
                    </a:cubicBezTo>
                    <a:cubicBezTo>
                      <a:pt x="964" y="241"/>
                      <a:pt x="1046" y="267"/>
                      <a:pt x="1128" y="267"/>
                    </a:cubicBezTo>
                    <a:cubicBezTo>
                      <a:pt x="1201" y="267"/>
                      <a:pt x="1274" y="247"/>
                      <a:pt x="1339" y="203"/>
                    </a:cubicBezTo>
                    <a:cubicBezTo>
                      <a:pt x="1402" y="161"/>
                      <a:pt x="1450" y="101"/>
                      <a:pt x="1478" y="31"/>
                    </a:cubicBezTo>
                    <a:lnTo>
                      <a:pt x="1400" y="0"/>
                    </a:lnTo>
                    <a:close/>
                  </a:path>
                </a:pathLst>
              </a:custGeom>
              <a:solidFill>
                <a:sysClr val="window" lastClr="FFFFFF">
                  <a:lumMod val="75000"/>
                </a:sysClr>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0" name="Freeform 15"/>
              <p:cNvSpPr>
                <a:spLocks/>
              </p:cNvSpPr>
              <p:nvPr/>
            </p:nvSpPr>
            <p:spPr bwMode="auto">
              <a:xfrm>
                <a:off x="8973190" y="3436552"/>
                <a:ext cx="1862827" cy="337236"/>
              </a:xfrm>
              <a:custGeom>
                <a:avLst/>
                <a:gdLst>
                  <a:gd name="T0" fmla="*/ 1128 w 1478"/>
                  <a:gd name="T1" fmla="*/ 267 h 268"/>
                  <a:gd name="T2" fmla="*/ 1339 w 1478"/>
                  <a:gd name="T3" fmla="*/ 203 h 268"/>
                  <a:gd name="T4" fmla="*/ 1478 w 1478"/>
                  <a:gd name="T5" fmla="*/ 31 h 268"/>
                  <a:gd name="T6" fmla="*/ 1400 w 1478"/>
                  <a:gd name="T7" fmla="*/ 0 h 268"/>
                  <a:gd name="T8" fmla="*/ 1292 w 1478"/>
                  <a:gd name="T9" fmla="*/ 133 h 268"/>
                  <a:gd name="T10" fmla="*/ 1072 w 1478"/>
                  <a:gd name="T11" fmla="*/ 178 h 268"/>
                  <a:gd name="T12" fmla="*/ 898 w 1478"/>
                  <a:gd name="T13" fmla="*/ 72 h 268"/>
                  <a:gd name="T14" fmla="*/ 579 w 1478"/>
                  <a:gd name="T15" fmla="*/ 74 h 268"/>
                  <a:gd name="T16" fmla="*/ 406 w 1478"/>
                  <a:gd name="T17" fmla="*/ 178 h 268"/>
                  <a:gd name="T18" fmla="*/ 185 w 1478"/>
                  <a:gd name="T19" fmla="*/ 133 h 268"/>
                  <a:gd name="T20" fmla="*/ 78 w 1478"/>
                  <a:gd name="T21" fmla="*/ 0 h 268"/>
                  <a:gd name="T22" fmla="*/ 0 w 1478"/>
                  <a:gd name="T23" fmla="*/ 31 h 268"/>
                  <a:gd name="T24" fmla="*/ 139 w 1478"/>
                  <a:gd name="T25" fmla="*/ 203 h 268"/>
                  <a:gd name="T26" fmla="*/ 349 w 1478"/>
                  <a:gd name="T27" fmla="*/ 268 h 268"/>
                  <a:gd name="T28" fmla="*/ 422 w 1478"/>
                  <a:gd name="T29" fmla="*/ 261 h 268"/>
                  <a:gd name="T30" fmla="*/ 579 w 1478"/>
                  <a:gd name="T31" fmla="*/ 190 h 268"/>
                  <a:gd name="T32" fmla="*/ 579 w 1478"/>
                  <a:gd name="T33" fmla="*/ 199 h 268"/>
                  <a:gd name="T34" fmla="*/ 613 w 1478"/>
                  <a:gd name="T35" fmla="*/ 85 h 268"/>
                  <a:gd name="T36" fmla="*/ 643 w 1478"/>
                  <a:gd name="T37" fmla="*/ 85 h 268"/>
                  <a:gd name="T38" fmla="*/ 713 w 1478"/>
                  <a:gd name="T39" fmla="*/ 135 h 268"/>
                  <a:gd name="T40" fmla="*/ 778 w 1478"/>
                  <a:gd name="T41" fmla="*/ 85 h 268"/>
                  <a:gd name="T42" fmla="*/ 835 w 1478"/>
                  <a:gd name="T43" fmla="*/ 85 h 268"/>
                  <a:gd name="T44" fmla="*/ 913 w 1478"/>
                  <a:gd name="T45" fmla="*/ 200 h 268"/>
                  <a:gd name="T46" fmla="*/ 1128 w 1478"/>
                  <a:gd name="T47" fmla="*/ 267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478" h="268">
                    <a:moveTo>
                      <a:pt x="1128" y="267"/>
                    </a:moveTo>
                    <a:cubicBezTo>
                      <a:pt x="1201" y="267"/>
                      <a:pt x="1274" y="247"/>
                      <a:pt x="1339" y="203"/>
                    </a:cubicBezTo>
                    <a:cubicBezTo>
                      <a:pt x="1402" y="161"/>
                      <a:pt x="1450" y="101"/>
                      <a:pt x="1478" y="31"/>
                    </a:cubicBezTo>
                    <a:cubicBezTo>
                      <a:pt x="1400" y="0"/>
                      <a:pt x="1400" y="0"/>
                      <a:pt x="1400" y="0"/>
                    </a:cubicBezTo>
                    <a:cubicBezTo>
                      <a:pt x="1378" y="54"/>
                      <a:pt x="1341" y="101"/>
                      <a:pt x="1292" y="133"/>
                    </a:cubicBezTo>
                    <a:cubicBezTo>
                      <a:pt x="1227" y="177"/>
                      <a:pt x="1149" y="193"/>
                      <a:pt x="1072" y="178"/>
                    </a:cubicBezTo>
                    <a:cubicBezTo>
                      <a:pt x="1002" y="165"/>
                      <a:pt x="941" y="127"/>
                      <a:pt x="898" y="72"/>
                    </a:cubicBezTo>
                    <a:cubicBezTo>
                      <a:pt x="579" y="74"/>
                      <a:pt x="579" y="74"/>
                      <a:pt x="579" y="74"/>
                    </a:cubicBezTo>
                    <a:cubicBezTo>
                      <a:pt x="535" y="128"/>
                      <a:pt x="475" y="165"/>
                      <a:pt x="406" y="178"/>
                    </a:cubicBezTo>
                    <a:cubicBezTo>
                      <a:pt x="329" y="193"/>
                      <a:pt x="250" y="177"/>
                      <a:pt x="185" y="133"/>
                    </a:cubicBezTo>
                    <a:cubicBezTo>
                      <a:pt x="137" y="101"/>
                      <a:pt x="99" y="54"/>
                      <a:pt x="78" y="0"/>
                    </a:cubicBezTo>
                    <a:cubicBezTo>
                      <a:pt x="0" y="31"/>
                      <a:pt x="0" y="31"/>
                      <a:pt x="0" y="31"/>
                    </a:cubicBezTo>
                    <a:cubicBezTo>
                      <a:pt x="28" y="101"/>
                      <a:pt x="76" y="161"/>
                      <a:pt x="139" y="203"/>
                    </a:cubicBezTo>
                    <a:cubicBezTo>
                      <a:pt x="202" y="246"/>
                      <a:pt x="274" y="268"/>
                      <a:pt x="349" y="268"/>
                    </a:cubicBezTo>
                    <a:cubicBezTo>
                      <a:pt x="373" y="268"/>
                      <a:pt x="397" y="265"/>
                      <a:pt x="422" y="261"/>
                    </a:cubicBezTo>
                    <a:cubicBezTo>
                      <a:pt x="480" y="249"/>
                      <a:pt x="533" y="225"/>
                      <a:pt x="579" y="190"/>
                    </a:cubicBezTo>
                    <a:cubicBezTo>
                      <a:pt x="579" y="199"/>
                      <a:pt x="579" y="199"/>
                      <a:pt x="579" y="199"/>
                    </a:cubicBezTo>
                    <a:cubicBezTo>
                      <a:pt x="613" y="85"/>
                      <a:pt x="613" y="85"/>
                      <a:pt x="613" y="85"/>
                    </a:cubicBezTo>
                    <a:cubicBezTo>
                      <a:pt x="643" y="85"/>
                      <a:pt x="643" y="85"/>
                      <a:pt x="643" y="85"/>
                    </a:cubicBezTo>
                    <a:cubicBezTo>
                      <a:pt x="713" y="135"/>
                      <a:pt x="713" y="135"/>
                      <a:pt x="713" y="135"/>
                    </a:cubicBezTo>
                    <a:cubicBezTo>
                      <a:pt x="778" y="85"/>
                      <a:pt x="778" y="85"/>
                      <a:pt x="778" y="85"/>
                    </a:cubicBezTo>
                    <a:cubicBezTo>
                      <a:pt x="835" y="85"/>
                      <a:pt x="835" y="85"/>
                      <a:pt x="835" y="85"/>
                    </a:cubicBezTo>
                    <a:cubicBezTo>
                      <a:pt x="913" y="200"/>
                      <a:pt x="913" y="200"/>
                      <a:pt x="913" y="200"/>
                    </a:cubicBezTo>
                    <a:cubicBezTo>
                      <a:pt x="976" y="244"/>
                      <a:pt x="1052" y="267"/>
                      <a:pt x="1128" y="267"/>
                    </a:cubicBezTo>
                    <a:close/>
                  </a:path>
                </a:pathLst>
              </a:custGeom>
              <a:solidFill>
                <a:srgbClr val="0072C6"/>
              </a:solidFill>
              <a:ln>
                <a:noFill/>
              </a:ln>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1" name="Freeform 35"/>
              <p:cNvSpPr>
                <a:spLocks/>
              </p:cNvSpPr>
              <p:nvPr/>
            </p:nvSpPr>
            <p:spPr bwMode="auto">
              <a:xfrm>
                <a:off x="9481720" y="3080582"/>
                <a:ext cx="291736" cy="291736"/>
              </a:xfrm>
              <a:custGeom>
                <a:avLst/>
                <a:gdLst>
                  <a:gd name="T0" fmla="*/ 92 w 232"/>
                  <a:gd name="T1" fmla="*/ 232 h 232"/>
                  <a:gd name="T2" fmla="*/ 139 w 232"/>
                  <a:gd name="T3" fmla="*/ 0 h 232"/>
                  <a:gd name="T4" fmla="*/ 92 w 232"/>
                  <a:gd name="T5" fmla="*/ 232 h 232"/>
                </a:gdLst>
                <a:ahLst/>
                <a:cxnLst>
                  <a:cxn ang="0">
                    <a:pos x="T0" y="T1"/>
                  </a:cxn>
                  <a:cxn ang="0">
                    <a:pos x="T2" y="T3"/>
                  </a:cxn>
                  <a:cxn ang="0">
                    <a:pos x="T4" y="T5"/>
                  </a:cxn>
                </a:cxnLst>
                <a:rect l="0" t="0" r="r" b="b"/>
                <a:pathLst>
                  <a:path w="232" h="232">
                    <a:moveTo>
                      <a:pt x="92" y="232"/>
                    </a:moveTo>
                    <a:cubicBezTo>
                      <a:pt x="92" y="232"/>
                      <a:pt x="0" y="92"/>
                      <a:pt x="139" y="0"/>
                    </a:cubicBezTo>
                    <a:cubicBezTo>
                      <a:pt x="139" y="0"/>
                      <a:pt x="232" y="139"/>
                      <a:pt x="92" y="232"/>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2" name="Freeform 36"/>
              <p:cNvSpPr>
                <a:spLocks/>
              </p:cNvSpPr>
              <p:nvPr/>
            </p:nvSpPr>
            <p:spPr bwMode="auto">
              <a:xfrm>
                <a:off x="9444250" y="3152847"/>
                <a:ext cx="278353" cy="278353"/>
              </a:xfrm>
              <a:custGeom>
                <a:avLst/>
                <a:gdLst>
                  <a:gd name="T0" fmla="*/ 153 w 220"/>
                  <a:gd name="T1" fmla="*/ 221 h 221"/>
                  <a:gd name="T2" fmla="*/ 67 w 220"/>
                  <a:gd name="T3" fmla="*/ 0 h 221"/>
                  <a:gd name="T4" fmla="*/ 153 w 220"/>
                  <a:gd name="T5" fmla="*/ 221 h 221"/>
                </a:gdLst>
                <a:ahLst/>
                <a:cxnLst>
                  <a:cxn ang="0">
                    <a:pos x="T0" y="T1"/>
                  </a:cxn>
                  <a:cxn ang="0">
                    <a:pos x="T2" y="T3"/>
                  </a:cxn>
                  <a:cxn ang="0">
                    <a:pos x="T4" y="T5"/>
                  </a:cxn>
                </a:cxnLst>
                <a:rect l="0" t="0" r="r" b="b"/>
                <a:pathLst>
                  <a:path w="220" h="221">
                    <a:moveTo>
                      <a:pt x="153" y="221"/>
                    </a:moveTo>
                    <a:cubicBezTo>
                      <a:pt x="153" y="221"/>
                      <a:pt x="0" y="153"/>
                      <a:pt x="67" y="0"/>
                    </a:cubicBezTo>
                    <a:cubicBezTo>
                      <a:pt x="67" y="0"/>
                      <a:pt x="220" y="68"/>
                      <a:pt x="153" y="221"/>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3" name="Freeform 37"/>
              <p:cNvSpPr>
                <a:spLocks/>
              </p:cNvSpPr>
              <p:nvPr/>
            </p:nvSpPr>
            <p:spPr bwMode="auto">
              <a:xfrm>
                <a:off x="9529897" y="3292023"/>
                <a:ext cx="270324" cy="283706"/>
              </a:xfrm>
              <a:custGeom>
                <a:avLst/>
                <a:gdLst>
                  <a:gd name="T0" fmla="*/ 216 w 216"/>
                  <a:gd name="T1" fmla="*/ 156 h 224"/>
                  <a:gd name="T2" fmla="*/ 0 w 216"/>
                  <a:gd name="T3" fmla="*/ 61 h 224"/>
                  <a:gd name="T4" fmla="*/ 216 w 216"/>
                  <a:gd name="T5" fmla="*/ 156 h 224"/>
                </a:gdLst>
                <a:ahLst/>
                <a:cxnLst>
                  <a:cxn ang="0">
                    <a:pos x="T0" y="T1"/>
                  </a:cxn>
                  <a:cxn ang="0">
                    <a:pos x="T2" y="T3"/>
                  </a:cxn>
                  <a:cxn ang="0">
                    <a:pos x="T4" y="T5"/>
                  </a:cxn>
                </a:cxnLst>
                <a:rect l="0" t="0" r="r" b="b"/>
                <a:pathLst>
                  <a:path w="216" h="224">
                    <a:moveTo>
                      <a:pt x="216" y="156"/>
                    </a:moveTo>
                    <a:cubicBezTo>
                      <a:pt x="206" y="160"/>
                      <a:pt x="63" y="224"/>
                      <a:pt x="0" y="61"/>
                    </a:cubicBezTo>
                    <a:cubicBezTo>
                      <a:pt x="0" y="61"/>
                      <a:pt x="156" y="0"/>
                      <a:pt x="216" y="156"/>
                    </a:cubicBez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4" name="Freeform 38"/>
              <p:cNvSpPr>
                <a:spLocks/>
              </p:cNvSpPr>
              <p:nvPr/>
            </p:nvSpPr>
            <p:spPr bwMode="auto">
              <a:xfrm>
                <a:off x="9596809" y="3281317"/>
                <a:ext cx="222147" cy="187353"/>
              </a:xfrm>
              <a:custGeom>
                <a:avLst/>
                <a:gdLst>
                  <a:gd name="T0" fmla="*/ 83 w 83"/>
                  <a:gd name="T1" fmla="*/ 31 h 70"/>
                  <a:gd name="T2" fmla="*/ 65 w 83"/>
                  <a:gd name="T3" fmla="*/ 70 h 70"/>
                  <a:gd name="T4" fmla="*/ 0 w 83"/>
                  <a:gd name="T5" fmla="*/ 39 h 70"/>
                  <a:gd name="T6" fmla="*/ 18 w 83"/>
                  <a:gd name="T7" fmla="*/ 0 h 70"/>
                  <a:gd name="T8" fmla="*/ 83 w 83"/>
                  <a:gd name="T9" fmla="*/ 31 h 70"/>
                </a:gdLst>
                <a:ahLst/>
                <a:cxnLst>
                  <a:cxn ang="0">
                    <a:pos x="T0" y="T1"/>
                  </a:cxn>
                  <a:cxn ang="0">
                    <a:pos x="T2" y="T3"/>
                  </a:cxn>
                  <a:cxn ang="0">
                    <a:pos x="T4" y="T5"/>
                  </a:cxn>
                  <a:cxn ang="0">
                    <a:pos x="T6" y="T7"/>
                  </a:cxn>
                  <a:cxn ang="0">
                    <a:pos x="T8" y="T9"/>
                  </a:cxn>
                </a:cxnLst>
                <a:rect l="0" t="0" r="r" b="b"/>
                <a:pathLst>
                  <a:path w="83" h="70">
                    <a:moveTo>
                      <a:pt x="83" y="31"/>
                    </a:moveTo>
                    <a:lnTo>
                      <a:pt x="65" y="70"/>
                    </a:lnTo>
                    <a:lnTo>
                      <a:pt x="0" y="39"/>
                    </a:lnTo>
                    <a:lnTo>
                      <a:pt x="18" y="0"/>
                    </a:lnTo>
                    <a:lnTo>
                      <a:pt x="83" y="31"/>
                    </a:lnTo>
                    <a:close/>
                  </a:path>
                </a:pathLst>
              </a:custGeom>
              <a:solidFill>
                <a:srgbClr val="E811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5" name="Freeform 39"/>
              <p:cNvSpPr>
                <a:spLocks/>
              </p:cNvSpPr>
              <p:nvPr/>
            </p:nvSpPr>
            <p:spPr bwMode="auto">
              <a:xfrm>
                <a:off x="9626250" y="3171582"/>
                <a:ext cx="372030" cy="414853"/>
              </a:xfrm>
              <a:custGeom>
                <a:avLst/>
                <a:gdLst>
                  <a:gd name="T0" fmla="*/ 17 w 296"/>
                  <a:gd name="T1" fmla="*/ 0 h 330"/>
                  <a:gd name="T2" fmla="*/ 15 w 296"/>
                  <a:gd name="T3" fmla="*/ 73 h 330"/>
                  <a:gd name="T4" fmla="*/ 0 w 296"/>
                  <a:gd name="T5" fmla="*/ 90 h 330"/>
                  <a:gd name="T6" fmla="*/ 84 w 296"/>
                  <a:gd name="T7" fmla="*/ 125 h 330"/>
                  <a:gd name="T8" fmla="*/ 90 w 296"/>
                  <a:gd name="T9" fmla="*/ 129 h 330"/>
                  <a:gd name="T10" fmla="*/ 109 w 296"/>
                  <a:gd name="T11" fmla="*/ 146 h 330"/>
                  <a:gd name="T12" fmla="*/ 101 w 296"/>
                  <a:gd name="T13" fmla="*/ 163 h 330"/>
                  <a:gd name="T14" fmla="*/ 88 w 296"/>
                  <a:gd name="T15" fmla="*/ 155 h 330"/>
                  <a:gd name="T16" fmla="*/ 61 w 296"/>
                  <a:gd name="T17" fmla="*/ 161 h 330"/>
                  <a:gd name="T18" fmla="*/ 67 w 296"/>
                  <a:gd name="T19" fmla="*/ 189 h 330"/>
                  <a:gd name="T20" fmla="*/ 89 w 296"/>
                  <a:gd name="T21" fmla="*/ 203 h 330"/>
                  <a:gd name="T22" fmla="*/ 122 w 296"/>
                  <a:gd name="T23" fmla="*/ 223 h 330"/>
                  <a:gd name="T24" fmla="*/ 132 w 296"/>
                  <a:gd name="T25" fmla="*/ 291 h 330"/>
                  <a:gd name="T26" fmla="*/ 201 w 296"/>
                  <a:gd name="T27" fmla="*/ 330 h 330"/>
                  <a:gd name="T28" fmla="*/ 248 w 296"/>
                  <a:gd name="T29" fmla="*/ 205 h 330"/>
                  <a:gd name="T30" fmla="*/ 282 w 296"/>
                  <a:gd name="T31" fmla="*/ 176 h 330"/>
                  <a:gd name="T32" fmla="*/ 296 w 296"/>
                  <a:gd name="T33" fmla="*/ 153 h 330"/>
                  <a:gd name="T34" fmla="*/ 208 w 296"/>
                  <a:gd name="T35" fmla="*/ 89 h 330"/>
                  <a:gd name="T36" fmla="*/ 223 w 296"/>
                  <a:gd name="T37" fmla="*/ 64 h 330"/>
                  <a:gd name="T38" fmla="*/ 17 w 296"/>
                  <a:gd name="T39" fmla="*/ 0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6" h="330">
                    <a:moveTo>
                      <a:pt x="17" y="0"/>
                    </a:moveTo>
                    <a:cubicBezTo>
                      <a:pt x="30" y="20"/>
                      <a:pt x="30" y="48"/>
                      <a:pt x="15" y="73"/>
                    </a:cubicBezTo>
                    <a:cubicBezTo>
                      <a:pt x="10" y="79"/>
                      <a:pt x="6" y="85"/>
                      <a:pt x="0" y="90"/>
                    </a:cubicBezTo>
                    <a:cubicBezTo>
                      <a:pt x="27" y="95"/>
                      <a:pt x="56" y="107"/>
                      <a:pt x="84" y="125"/>
                    </a:cubicBezTo>
                    <a:cubicBezTo>
                      <a:pt x="86" y="126"/>
                      <a:pt x="88" y="127"/>
                      <a:pt x="90" y="129"/>
                    </a:cubicBezTo>
                    <a:cubicBezTo>
                      <a:pt x="101" y="139"/>
                      <a:pt x="109" y="146"/>
                      <a:pt x="109" y="146"/>
                    </a:cubicBezTo>
                    <a:cubicBezTo>
                      <a:pt x="106" y="152"/>
                      <a:pt x="104" y="158"/>
                      <a:pt x="101" y="163"/>
                    </a:cubicBezTo>
                    <a:cubicBezTo>
                      <a:pt x="96" y="160"/>
                      <a:pt x="91" y="156"/>
                      <a:pt x="88" y="155"/>
                    </a:cubicBezTo>
                    <a:cubicBezTo>
                      <a:pt x="79" y="149"/>
                      <a:pt x="67" y="152"/>
                      <a:pt x="61" y="161"/>
                    </a:cubicBezTo>
                    <a:cubicBezTo>
                      <a:pt x="55" y="171"/>
                      <a:pt x="58" y="183"/>
                      <a:pt x="67" y="189"/>
                    </a:cubicBezTo>
                    <a:cubicBezTo>
                      <a:pt x="71" y="191"/>
                      <a:pt x="85" y="200"/>
                      <a:pt x="89" y="203"/>
                    </a:cubicBezTo>
                    <a:cubicBezTo>
                      <a:pt x="90" y="203"/>
                      <a:pt x="122" y="223"/>
                      <a:pt x="122" y="223"/>
                    </a:cubicBezTo>
                    <a:cubicBezTo>
                      <a:pt x="122" y="239"/>
                      <a:pt x="132" y="291"/>
                      <a:pt x="132" y="291"/>
                    </a:cubicBezTo>
                    <a:cubicBezTo>
                      <a:pt x="201" y="330"/>
                      <a:pt x="201" y="330"/>
                      <a:pt x="201" y="330"/>
                    </a:cubicBezTo>
                    <a:cubicBezTo>
                      <a:pt x="248" y="205"/>
                      <a:pt x="248" y="205"/>
                      <a:pt x="248" y="205"/>
                    </a:cubicBezTo>
                    <a:cubicBezTo>
                      <a:pt x="260" y="195"/>
                      <a:pt x="273" y="191"/>
                      <a:pt x="282" y="176"/>
                    </a:cubicBezTo>
                    <a:cubicBezTo>
                      <a:pt x="287" y="168"/>
                      <a:pt x="293" y="162"/>
                      <a:pt x="296" y="153"/>
                    </a:cubicBezTo>
                    <a:cubicBezTo>
                      <a:pt x="208" y="89"/>
                      <a:pt x="208" y="89"/>
                      <a:pt x="208" y="89"/>
                    </a:cubicBezTo>
                    <a:cubicBezTo>
                      <a:pt x="223" y="64"/>
                      <a:pt x="223" y="64"/>
                      <a:pt x="223" y="64"/>
                    </a:cubicBezTo>
                    <a:lnTo>
                      <a:pt x="17" y="0"/>
                    </a:lnTo>
                    <a:close/>
                  </a:path>
                </a:pathLst>
              </a:custGeom>
              <a:solidFill>
                <a:srgbClr val="FCD11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6" name="Freeform 40"/>
              <p:cNvSpPr>
                <a:spLocks/>
              </p:cNvSpPr>
              <p:nvPr/>
            </p:nvSpPr>
            <p:spPr bwMode="auto">
              <a:xfrm>
                <a:off x="9778809" y="3259906"/>
                <a:ext cx="18735" cy="18735"/>
              </a:xfrm>
              <a:custGeom>
                <a:avLst/>
                <a:gdLst>
                  <a:gd name="T0" fmla="*/ 11 w 15"/>
                  <a:gd name="T1" fmla="*/ 2 h 16"/>
                  <a:gd name="T2" fmla="*/ 13 w 15"/>
                  <a:gd name="T3" fmla="*/ 12 h 16"/>
                  <a:gd name="T4" fmla="*/ 4 w 15"/>
                  <a:gd name="T5" fmla="*/ 14 h 16"/>
                  <a:gd name="T6" fmla="*/ 2 w 15"/>
                  <a:gd name="T7" fmla="*/ 5 h 16"/>
                  <a:gd name="T8" fmla="*/ 11 w 15"/>
                  <a:gd name="T9" fmla="*/ 2 h 16"/>
                </a:gdLst>
                <a:ahLst/>
                <a:cxnLst>
                  <a:cxn ang="0">
                    <a:pos x="T0" y="T1"/>
                  </a:cxn>
                  <a:cxn ang="0">
                    <a:pos x="T2" y="T3"/>
                  </a:cxn>
                  <a:cxn ang="0">
                    <a:pos x="T4" y="T5"/>
                  </a:cxn>
                  <a:cxn ang="0">
                    <a:pos x="T6" y="T7"/>
                  </a:cxn>
                  <a:cxn ang="0">
                    <a:pos x="T8" y="T9"/>
                  </a:cxn>
                </a:cxnLst>
                <a:rect l="0" t="0" r="r" b="b"/>
                <a:pathLst>
                  <a:path w="15" h="16">
                    <a:moveTo>
                      <a:pt x="11" y="2"/>
                    </a:moveTo>
                    <a:cubicBezTo>
                      <a:pt x="14" y="4"/>
                      <a:pt x="15" y="9"/>
                      <a:pt x="13" y="12"/>
                    </a:cubicBezTo>
                    <a:cubicBezTo>
                      <a:pt x="11" y="15"/>
                      <a:pt x="7" y="16"/>
                      <a:pt x="4" y="14"/>
                    </a:cubicBezTo>
                    <a:cubicBezTo>
                      <a:pt x="1" y="12"/>
                      <a:pt x="0" y="8"/>
                      <a:pt x="2" y="5"/>
                    </a:cubicBezTo>
                    <a:cubicBezTo>
                      <a:pt x="4" y="1"/>
                      <a:pt x="8" y="0"/>
                      <a:pt x="11" y="2"/>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sp>
            <p:nvSpPr>
              <p:cNvPr id="77" name="Freeform 41"/>
              <p:cNvSpPr>
                <a:spLocks/>
              </p:cNvSpPr>
              <p:nvPr/>
            </p:nvSpPr>
            <p:spPr bwMode="auto">
              <a:xfrm>
                <a:off x="9816280" y="3356259"/>
                <a:ext cx="179324" cy="230177"/>
              </a:xfrm>
              <a:custGeom>
                <a:avLst/>
                <a:gdLst>
                  <a:gd name="T0" fmla="*/ 130 w 142"/>
                  <a:gd name="T1" fmla="*/ 0 h 184"/>
                  <a:gd name="T2" fmla="*/ 46 w 142"/>
                  <a:gd name="T3" fmla="*/ 69 h 184"/>
                  <a:gd name="T4" fmla="*/ 0 w 142"/>
                  <a:gd name="T5" fmla="*/ 59 h 184"/>
                  <a:gd name="T6" fmla="*/ 26 w 142"/>
                  <a:gd name="T7" fmla="*/ 171 h 184"/>
                  <a:gd name="T8" fmla="*/ 50 w 142"/>
                  <a:gd name="T9" fmla="*/ 184 h 184"/>
                  <a:gd name="T10" fmla="*/ 103 w 142"/>
                  <a:gd name="T11" fmla="*/ 137 h 184"/>
                  <a:gd name="T12" fmla="*/ 99 w 142"/>
                  <a:gd name="T13" fmla="*/ 75 h 184"/>
                  <a:gd name="T14" fmla="*/ 128 w 142"/>
                  <a:gd name="T15" fmla="*/ 38 h 184"/>
                  <a:gd name="T16" fmla="*/ 129 w 142"/>
                  <a:gd name="T17" fmla="*/ 33 h 184"/>
                  <a:gd name="T18" fmla="*/ 132 w 142"/>
                  <a:gd name="T19" fmla="*/ 31 h 184"/>
                  <a:gd name="T20" fmla="*/ 142 w 142"/>
                  <a:gd name="T21" fmla="*/ 7 h 184"/>
                  <a:gd name="T22" fmla="*/ 130 w 142"/>
                  <a:gd name="T23" fmla="*/ 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2" h="184">
                    <a:moveTo>
                      <a:pt x="130" y="0"/>
                    </a:moveTo>
                    <a:cubicBezTo>
                      <a:pt x="46" y="69"/>
                      <a:pt x="46" y="69"/>
                      <a:pt x="46" y="69"/>
                    </a:cubicBezTo>
                    <a:cubicBezTo>
                      <a:pt x="0" y="59"/>
                      <a:pt x="0" y="59"/>
                      <a:pt x="0" y="59"/>
                    </a:cubicBezTo>
                    <a:cubicBezTo>
                      <a:pt x="26" y="171"/>
                      <a:pt x="26" y="171"/>
                      <a:pt x="26" y="171"/>
                    </a:cubicBezTo>
                    <a:cubicBezTo>
                      <a:pt x="50" y="184"/>
                      <a:pt x="50" y="184"/>
                      <a:pt x="50" y="184"/>
                    </a:cubicBezTo>
                    <a:cubicBezTo>
                      <a:pt x="103" y="137"/>
                      <a:pt x="103" y="137"/>
                      <a:pt x="103" y="137"/>
                    </a:cubicBezTo>
                    <a:cubicBezTo>
                      <a:pt x="99" y="75"/>
                      <a:pt x="99" y="75"/>
                      <a:pt x="99" y="75"/>
                    </a:cubicBezTo>
                    <a:cubicBezTo>
                      <a:pt x="110" y="64"/>
                      <a:pt x="120" y="52"/>
                      <a:pt x="128" y="38"/>
                    </a:cubicBezTo>
                    <a:cubicBezTo>
                      <a:pt x="128" y="36"/>
                      <a:pt x="128" y="35"/>
                      <a:pt x="129" y="33"/>
                    </a:cubicBezTo>
                    <a:cubicBezTo>
                      <a:pt x="130" y="32"/>
                      <a:pt x="131" y="32"/>
                      <a:pt x="132" y="31"/>
                    </a:cubicBezTo>
                    <a:cubicBezTo>
                      <a:pt x="136" y="23"/>
                      <a:pt x="139" y="15"/>
                      <a:pt x="142" y="7"/>
                    </a:cubicBezTo>
                    <a:lnTo>
                      <a:pt x="130" y="0"/>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56260" eaLnBrk="1" fontAlgn="auto" latinLnBrk="0" hangingPunct="1">
                  <a:lnSpc>
                    <a:spcPct val="100000"/>
                  </a:lnSpc>
                  <a:spcBef>
                    <a:spcPts val="0"/>
                  </a:spcBef>
                  <a:spcAft>
                    <a:spcPts val="0"/>
                  </a:spcAft>
                  <a:buClrTx/>
                  <a:buSzTx/>
                  <a:buFontTx/>
                  <a:buNone/>
                  <a:tabLst/>
                  <a:defRPr/>
                </a:pPr>
                <a:endParaRPr kumimoji="0" lang="en-US" sz="1882" b="0" i="0" u="none" strike="noStrike" kern="0" cap="none" spc="0" normalizeH="0" baseline="0" noProof="0">
                  <a:ln>
                    <a:noFill/>
                  </a:ln>
                  <a:solidFill>
                    <a:prstClr val="white"/>
                  </a:solidFill>
                  <a:effectLst/>
                  <a:uLnTx/>
                  <a:uFillTx/>
                </a:endParaRPr>
              </a:p>
            </p:txBody>
          </p:sp>
        </p:grpSp>
      </p:grpSp>
    </p:spTree>
    <p:extLst>
      <p:ext uri="{BB962C8B-B14F-4D97-AF65-F5344CB8AC3E}">
        <p14:creationId xmlns:p14="http://schemas.microsoft.com/office/powerpoint/2010/main" val="28543937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1_Content">
    <p:spTree>
      <p:nvGrpSpPr>
        <p:cNvPr id="1" name=""/>
        <p:cNvGrpSpPr/>
        <p:nvPr/>
      </p:nvGrpSpPr>
      <p:grpSpPr>
        <a:xfrm>
          <a:off x="0" y="0"/>
          <a:ext cx="0" cy="0"/>
          <a:chOff x="0" y="0"/>
          <a:chExt cx="0" cy="0"/>
        </a:xfrm>
      </p:grpSpPr>
      <p:sp>
        <p:nvSpPr>
          <p:cNvPr id="5" name="Footer Placeholder 6" hidden="1"/>
          <p:cNvSpPr txBox="1">
            <a:spLocks/>
          </p:cNvSpPr>
          <p:nvPr/>
        </p:nvSpPr>
        <p:spPr>
          <a:xfrm>
            <a:off x="10529459"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a:solidFill>
                  <a:srgbClr val="666666"/>
                </a:solidFill>
              </a:rPr>
              <a:t>MICROSOFT CONFIDENTIAL</a:t>
            </a:r>
          </a:p>
        </p:txBody>
      </p:sp>
      <p:sp>
        <p:nvSpPr>
          <p:cNvPr id="12" name="Title Placeholder 2">
            <a:extLst>
              <a:ext uri="{FF2B5EF4-FFF2-40B4-BE49-F238E27FC236}">
                <a16:creationId xmlns:a16="http://schemas.microsoft.com/office/drawing/2014/main" id="{E901D344-ED89-49CF-99A7-86594AEA4B3F}"/>
              </a:ext>
            </a:extLst>
          </p:cNvPr>
          <p:cNvSpPr>
            <a:spLocks noGrp="1"/>
          </p:cNvSpPr>
          <p:nvPr>
            <p:ph type="title"/>
          </p:nvPr>
        </p:nvSpPr>
        <p:spPr>
          <a:xfrm>
            <a:off x="457203" y="457203"/>
            <a:ext cx="11277599" cy="635000"/>
          </a:xfrm>
          <a:prstGeom prst="rect">
            <a:avLst/>
          </a:prstGeom>
        </p:spPr>
        <p:txBody>
          <a:bodyPr vert="horz" lIns="0" tIns="0" rIns="0" bIns="0" rtlCol="0" anchor="t">
            <a:normAutofit/>
          </a:bodyPr>
          <a:lstStyle>
            <a:lvl1pPr>
              <a:defRPr sz="4400" b="1" i="0">
                <a:solidFill>
                  <a:schemeClr val="tx1"/>
                </a:solidFill>
                <a:latin typeface="Segoe Semibold" charset="0"/>
                <a:ea typeface="Segoe Semibold" charset="0"/>
                <a:cs typeface="Segoe Semibold" charset="0"/>
              </a:defRPr>
            </a:lvl1pPr>
          </a:lstStyle>
          <a:p>
            <a:r>
              <a:rPr lang="en-US"/>
              <a:t>Click to edit Master title style</a:t>
            </a:r>
          </a:p>
        </p:txBody>
      </p:sp>
      <p:sp>
        <p:nvSpPr>
          <p:cNvPr id="6" name="Subtitle 2">
            <a:extLst>
              <a:ext uri="{FF2B5EF4-FFF2-40B4-BE49-F238E27FC236}">
                <a16:creationId xmlns:a16="http://schemas.microsoft.com/office/drawing/2014/main" id="{BA99162F-3F7B-2242-A1B2-486A63B6C5DF}"/>
              </a:ext>
            </a:extLst>
          </p:cNvPr>
          <p:cNvSpPr>
            <a:spLocks noGrp="1"/>
          </p:cNvSpPr>
          <p:nvPr>
            <p:ph type="subTitle" idx="27"/>
          </p:nvPr>
        </p:nvSpPr>
        <p:spPr>
          <a:xfrm>
            <a:off x="457200" y="1051561"/>
            <a:ext cx="11277600" cy="517065"/>
          </a:xfrm>
        </p:spPr>
        <p:txBody>
          <a:bodyPr/>
          <a:lstStyle>
            <a:lvl1pPr marL="0" indent="0" algn="l">
              <a:buNone/>
              <a:defRPr sz="2400" b="1" i="0" spc="-60" baseline="0">
                <a:latin typeface="Segoe UI Semibold" charset="0"/>
                <a:ea typeface="Segoe UI Semibold" charset="0"/>
                <a:cs typeface="Segoe UI Semibold" charset="0"/>
              </a:defRPr>
            </a:lvl1pPr>
            <a:lvl2pPr marL="456937" indent="0" algn="ctr">
              <a:buNone/>
              <a:defRPr sz="2000"/>
            </a:lvl2pPr>
            <a:lvl3pPr marL="913874" indent="0" algn="ctr">
              <a:buNone/>
              <a:defRPr sz="1800"/>
            </a:lvl3pPr>
            <a:lvl4pPr marL="1370810" indent="0" algn="ctr">
              <a:buNone/>
              <a:defRPr sz="1600"/>
            </a:lvl4pPr>
            <a:lvl5pPr marL="1827747" indent="0" algn="ctr">
              <a:buNone/>
              <a:defRPr sz="1600"/>
            </a:lvl5pPr>
            <a:lvl6pPr marL="2284683" indent="0" algn="ctr">
              <a:buNone/>
              <a:defRPr sz="1600"/>
            </a:lvl6pPr>
            <a:lvl7pPr marL="2741621" indent="0" algn="ctr">
              <a:buNone/>
              <a:defRPr sz="1600"/>
            </a:lvl7pPr>
            <a:lvl8pPr marL="3198557" indent="0" algn="ctr">
              <a:buNone/>
              <a:defRPr sz="1600"/>
            </a:lvl8pPr>
            <a:lvl9pPr marL="3655493" indent="0" algn="ctr">
              <a:buNone/>
              <a:defRPr sz="1600"/>
            </a:lvl9pPr>
          </a:lstStyle>
          <a:p>
            <a:r>
              <a:rPr lang="en-US"/>
              <a:t>Click to edit Master subtitle style</a:t>
            </a:r>
          </a:p>
        </p:txBody>
      </p:sp>
      <p:sp>
        <p:nvSpPr>
          <p:cNvPr id="2" name="Slide Number Placeholder 1">
            <a:extLst>
              <a:ext uri="{FF2B5EF4-FFF2-40B4-BE49-F238E27FC236}">
                <a16:creationId xmlns:a16="http://schemas.microsoft.com/office/drawing/2014/main" id="{9FF4F531-1753-1544-8A42-F788362A04E3}"/>
              </a:ext>
            </a:extLst>
          </p:cNvPr>
          <p:cNvSpPr>
            <a:spLocks noGrp="1"/>
          </p:cNvSpPr>
          <p:nvPr>
            <p:ph type="sldNum" sz="quarter" idx="28"/>
          </p:nvPr>
        </p:nvSpPr>
        <p:spPr>
          <a:xfrm>
            <a:off x="480062" y="798973"/>
            <a:ext cx="811019" cy="503578"/>
          </a:xfrm>
          <a:prstGeom prst="rect">
            <a:avLst/>
          </a:prstGeom>
        </p:spPr>
        <p:txBody>
          <a:bodyPr/>
          <a:lstStyle/>
          <a:p>
            <a:fld id="{529AFA16-AEC4-7D4A-82F3-BDAE8E49079E}" type="slidenum">
              <a:rPr lang="en-US" smtClean="0"/>
              <a:pPr/>
              <a:t>‹#›</a:t>
            </a:fld>
            <a:endParaRPr lang="en-US"/>
          </a:p>
        </p:txBody>
      </p:sp>
      <p:sp>
        <p:nvSpPr>
          <p:cNvPr id="7" name="Footer Placeholder 6" hidden="1">
            <a:extLst>
              <a:ext uri="{FF2B5EF4-FFF2-40B4-BE49-F238E27FC236}">
                <a16:creationId xmlns:a16="http://schemas.microsoft.com/office/drawing/2014/main" id="{288157B8-476F-EA4F-A047-5A8BD09DED6D}"/>
              </a:ext>
            </a:extLst>
          </p:cNvPr>
          <p:cNvSpPr txBox="1">
            <a:spLocks/>
          </p:cNvSpPr>
          <p:nvPr userDrawn="1"/>
        </p:nvSpPr>
        <p:spPr>
          <a:xfrm>
            <a:off x="10529459" y="6553200"/>
            <a:ext cx="1663691" cy="30480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800">
                <a:solidFill>
                  <a:srgbClr val="666666"/>
                </a:solidFill>
              </a:rPr>
              <a:t>MICROSOFT CONFIDENTIAL</a:t>
            </a:r>
          </a:p>
        </p:txBody>
      </p:sp>
      <p:sp>
        <p:nvSpPr>
          <p:cNvPr id="10" name="Text Placeholder 3">
            <a:extLst>
              <a:ext uri="{FF2B5EF4-FFF2-40B4-BE49-F238E27FC236}">
                <a16:creationId xmlns:a16="http://schemas.microsoft.com/office/drawing/2014/main" id="{9113A430-F6A1-4E86-9240-781A33179C75}"/>
              </a:ext>
            </a:extLst>
          </p:cNvPr>
          <p:cNvSpPr>
            <a:spLocks noGrp="1"/>
          </p:cNvSpPr>
          <p:nvPr>
            <p:ph idx="32"/>
          </p:nvPr>
        </p:nvSpPr>
        <p:spPr>
          <a:xfrm>
            <a:off x="457203" y="1866903"/>
            <a:ext cx="11277599" cy="4514047"/>
          </a:xfrm>
          <a:prstGeom prst="rect">
            <a:avLst/>
          </a:prstGeom>
        </p:spPr>
        <p:txBody>
          <a:bodyPr vert="horz" wrap="square"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787204892"/>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4" y="1187645"/>
            <a:ext cx="11655078" cy="16050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08299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00067-852A-4169-9585-54CEA2AB2F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7D91DE-E1DA-45A5-B788-42B618DE45AC}"/>
              </a:ext>
            </a:extLst>
          </p:cNvPr>
          <p:cNvSpPr>
            <a:spLocks noGrp="1"/>
          </p:cNvSpPr>
          <p:nvPr>
            <p:ph sz="half" idx="1"/>
          </p:nvPr>
        </p:nvSpPr>
        <p:spPr>
          <a:xfrm>
            <a:off x="838200" y="1825626"/>
            <a:ext cx="5181600" cy="16050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68A73FC-CA93-41F7-89F5-CA4ED320C621}"/>
              </a:ext>
            </a:extLst>
          </p:cNvPr>
          <p:cNvSpPr>
            <a:spLocks noGrp="1"/>
          </p:cNvSpPr>
          <p:nvPr>
            <p:ph sz="half" idx="2"/>
          </p:nvPr>
        </p:nvSpPr>
        <p:spPr>
          <a:xfrm>
            <a:off x="6172200" y="1825626"/>
            <a:ext cx="5181600" cy="160505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F755AFE-BBBA-42F4-A476-DD66FE2E8F67}"/>
              </a:ext>
            </a:extLst>
          </p:cNvPr>
          <p:cNvSpPr>
            <a:spLocks noGrp="1"/>
          </p:cNvSpPr>
          <p:nvPr>
            <p:ph type="dt" sz="half" idx="10"/>
          </p:nvPr>
        </p:nvSpPr>
        <p:spPr/>
        <p:txBody>
          <a:bodyPr/>
          <a:lstStyle/>
          <a:p>
            <a:fld id="{78C0D7FA-96D5-4688-A635-7698E9034F6F}" type="datetimeFigureOut">
              <a:rPr lang="en-US" smtClean="0"/>
              <a:t>3/19/2021</a:t>
            </a:fld>
            <a:endParaRPr lang="en-US"/>
          </a:p>
        </p:txBody>
      </p:sp>
      <p:sp>
        <p:nvSpPr>
          <p:cNvPr id="6" name="Footer Placeholder 5">
            <a:extLst>
              <a:ext uri="{FF2B5EF4-FFF2-40B4-BE49-F238E27FC236}">
                <a16:creationId xmlns:a16="http://schemas.microsoft.com/office/drawing/2014/main" id="{4EF17AA2-4AC0-459B-81BB-29CB928618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FAB288-5028-4A57-AEF6-085B020C30C2}"/>
              </a:ext>
            </a:extLst>
          </p:cNvPr>
          <p:cNvSpPr>
            <a:spLocks noGrp="1"/>
          </p:cNvSpPr>
          <p:nvPr>
            <p:ph type="sldNum" sz="quarter" idx="12"/>
          </p:nvPr>
        </p:nvSpPr>
        <p:spPr/>
        <p:txBody>
          <a:bodyPr/>
          <a:lstStyle/>
          <a:p>
            <a:fld id="{AFABE320-0143-4D0D-BBF9-DE954B879499}" type="slidenum">
              <a:rPr lang="en-US" smtClean="0"/>
              <a:t>‹#›</a:t>
            </a:fld>
            <a:endParaRPr lang="en-US"/>
          </a:p>
        </p:txBody>
      </p:sp>
    </p:spTree>
    <p:extLst>
      <p:ext uri="{BB962C8B-B14F-4D97-AF65-F5344CB8AC3E}">
        <p14:creationId xmlns:p14="http://schemas.microsoft.com/office/powerpoint/2010/main" val="28884687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2"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3" y="3878574"/>
            <a:ext cx="7171337" cy="1792326"/>
          </a:xfrm>
          <a:noFill/>
        </p:spPr>
        <p:txBody>
          <a:bodyPr lIns="164592" tIns="109728" rIns="164592" bIns="109728">
            <a:noAutofit/>
          </a:bodyPr>
          <a:lstStyle>
            <a:lvl1pPr marL="0" indent="0">
              <a:spcBef>
                <a:spcPts val="0"/>
              </a:spcBef>
              <a:buNone/>
              <a:defRPr sz="3135"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1634" y="6111775"/>
            <a:ext cx="1423303" cy="304828"/>
          </a:xfrm>
          <a:prstGeom prst="rect">
            <a:avLst/>
          </a:prstGeom>
        </p:spPr>
      </p:pic>
    </p:spTree>
    <p:extLst>
      <p:ext uri="{BB962C8B-B14F-4D97-AF65-F5344CB8AC3E}">
        <p14:creationId xmlns:p14="http://schemas.microsoft.com/office/powerpoint/2010/main" val="34445105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7"/>
            <a:ext cx="4840694" cy="1799462"/>
          </a:xfrm>
          <a:noFill/>
        </p:spPr>
        <p:txBody>
          <a:bodyPr lIns="146304" tIns="91440" rIns="146304" bIns="91440" anchor="t" anchorCtr="0"/>
          <a:lstStyle>
            <a:lvl1pPr>
              <a:defRPr sz="4703" spc="-98" baseline="0">
                <a:gradFill>
                  <a:gsLst>
                    <a:gs pos="74359">
                      <a:schemeClr val="tx1"/>
                    </a:gs>
                    <a:gs pos="57576">
                      <a:schemeClr val="tx1"/>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67682" y="3877279"/>
            <a:ext cx="4840694" cy="717249"/>
          </a:xfrm>
        </p:spPr>
        <p:txBody>
          <a:bodyPr lIns="164592" tIns="109728" rIns="164592" bIns="109728">
            <a:noAutofit/>
          </a:bodyPr>
          <a:lstStyle>
            <a:lvl1pPr marL="0" indent="0">
              <a:spcBef>
                <a:spcPts val="0"/>
              </a:spcBef>
              <a:buNone/>
              <a:defRPr lang="en-US" sz="3135"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14016" rtl="0" eaLnBrk="1" fontAlgn="auto" latinLnBrk="0" hangingPunct="1">
              <a:lnSpc>
                <a:spcPct val="90000"/>
              </a:lnSpc>
              <a:spcBef>
                <a:spcPts val="0"/>
              </a:spcBef>
              <a:spcAft>
                <a:spcPts val="0"/>
              </a:spcAft>
              <a:buClrTx/>
              <a:buSzPct val="90000"/>
              <a:buFont typeface="Arial" pitchFamily="34" charset="0"/>
              <a:buNone/>
              <a:tabLst/>
            </a:pPr>
            <a:r>
              <a:rPr lang="en-US"/>
              <a:t>Speaker name</a:t>
            </a:r>
          </a:p>
        </p:txBody>
      </p:sp>
      <p:pic>
        <p:nvPicPr>
          <p:cNvPr id="8" name="MS logo white - EMF"/>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51634" y="6111775"/>
            <a:ext cx="1423303" cy="304828"/>
          </a:xfrm>
          <a:prstGeom prst="rect">
            <a:avLst/>
          </a:prstGeom>
        </p:spPr>
      </p:pic>
      <p:pic>
        <p:nvPicPr>
          <p:cNvPr id="2" name="Picture 1">
            <a:extLst>
              <a:ext uri="{FF2B5EF4-FFF2-40B4-BE49-F238E27FC236}">
                <a16:creationId xmlns:a16="http://schemas.microsoft.com/office/drawing/2014/main" id="{05C1E944-ED65-45EE-9E5F-898CC5FE95D9}"/>
              </a:ext>
            </a:extLst>
          </p:cNvPr>
          <p:cNvPicPr>
            <a:picLocks noChangeAspect="1"/>
          </p:cNvPicPr>
          <p:nvPr userDrawn="1"/>
        </p:nvPicPr>
        <p:blipFill>
          <a:blip r:embed="rId3"/>
          <a:stretch>
            <a:fillRect/>
          </a:stretch>
        </p:blipFill>
        <p:spPr>
          <a:xfrm>
            <a:off x="5334975" y="0"/>
            <a:ext cx="6857027" cy="6858000"/>
          </a:xfrm>
          <a:prstGeom prst="rect">
            <a:avLst/>
          </a:prstGeom>
        </p:spPr>
      </p:pic>
    </p:spTree>
    <p:extLst>
      <p:ext uri="{BB962C8B-B14F-4D97-AF65-F5344CB8AC3E}">
        <p14:creationId xmlns:p14="http://schemas.microsoft.com/office/powerpoint/2010/main" val="1824781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5" y="1187644"/>
            <a:ext cx="11655078" cy="160563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15584113"/>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image" Target="../media/image1.emf"/><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3"/>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3" y="1189180"/>
            <a:ext cx="11653521" cy="1635589"/>
          </a:xfrm>
          <a:prstGeom prst="rect">
            <a:avLst/>
          </a:prstGeom>
        </p:spPr>
        <p:txBody>
          <a:bodyPr vert="horz" wrap="square" lIns="182880" tIns="91440" rIns="91440"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p:nvPicPr>
        <p:blipFill>
          <a:blip r:embed="rId69" cstate="print">
            <a:extLst>
              <a:ext uri="{28A0092B-C50C-407E-A947-70E740481C1C}">
                <a14:useLocalDpi xmlns:a14="http://schemas.microsoft.com/office/drawing/2010/main"/>
              </a:ext>
            </a:extLst>
          </a:blip>
          <a:stretch>
            <a:fillRect/>
          </a:stretch>
        </p:blipFill>
        <p:spPr>
          <a:xfrm rot="5400000">
            <a:off x="9187081" y="3012391"/>
            <a:ext cx="6858623" cy="833218"/>
          </a:xfrm>
          <a:prstGeom prst="rect">
            <a:avLst/>
          </a:prstGeom>
        </p:spPr>
      </p:pic>
    </p:spTree>
    <p:extLst>
      <p:ext uri="{BB962C8B-B14F-4D97-AF65-F5344CB8AC3E}">
        <p14:creationId xmlns:p14="http://schemas.microsoft.com/office/powerpoint/2010/main" val="41487785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 id="2147483723" r:id="rId63"/>
    <p:sldLayoutId id="2147483724" r:id="rId64"/>
    <p:sldLayoutId id="2147483725" r:id="rId65"/>
    <p:sldLayoutId id="2147483726" r:id="rId66"/>
    <p:sldLayoutId id="2147483727" r:id="rId67"/>
  </p:sldLayoutIdLst>
  <p:transition>
    <p:fade/>
  </p:transition>
  <p:hf sldNum="0" hdr="0" ftr="0" dt="0"/>
  <p:txStyles>
    <p:titleStyle>
      <a:lvl1pPr algn="l" defTabSz="914016" rtl="0" eaLnBrk="1" latinLnBrk="0" hangingPunct="1">
        <a:lnSpc>
          <a:spcPct val="90000"/>
        </a:lnSpc>
        <a:spcBef>
          <a:spcPct val="0"/>
        </a:spcBef>
        <a:buNone/>
        <a:defRPr lang="en-US" sz="3919" b="0" kern="1200" cap="none" spc="-100" baseline="0" dirty="0" smtClean="0">
          <a:ln w="3175">
            <a:noFill/>
          </a:ln>
          <a:solidFill>
            <a:schemeClr val="tx1"/>
          </a:solidFill>
          <a:effectLst/>
          <a:latin typeface="Segoe UI Semilight" panose="020B0402040204020203" pitchFamily="34" charset="0"/>
          <a:ea typeface="+mn-ea"/>
          <a:cs typeface="Segoe UI" pitchFamily="34" charset="0"/>
        </a:defRPr>
      </a:lvl1pPr>
    </p:titleStyle>
    <p:bodyStyle>
      <a:lvl1pPr marL="0" marR="0" indent="0" algn="l" defTabSz="914016" rtl="0" eaLnBrk="1" fontAlgn="auto" latinLnBrk="0" hangingPunct="1">
        <a:lnSpc>
          <a:spcPct val="90000"/>
        </a:lnSpc>
        <a:spcBef>
          <a:spcPct val="20000"/>
        </a:spcBef>
        <a:spcAft>
          <a:spcPts val="0"/>
        </a:spcAft>
        <a:buClrTx/>
        <a:buSzPct val="90000"/>
        <a:buFont typeface="Wingdings" panose="05000000000000000000" pitchFamily="2" charset="2"/>
        <a:buNone/>
        <a:tabLst/>
        <a:defRPr sz="2353" b="0" i="0" kern="1200" spc="0" baseline="0">
          <a:solidFill>
            <a:schemeClr val="tx1"/>
          </a:solidFill>
          <a:latin typeface="+mn-lt"/>
          <a:ea typeface="+mn-ea"/>
          <a:cs typeface="+mn-cs"/>
        </a:defRPr>
      </a:lvl1pPr>
      <a:lvl2pPr marL="224011" marR="0" indent="0" algn="l" defTabSz="914016" rtl="0" eaLnBrk="1" fontAlgn="auto" latinLnBrk="0" hangingPunct="1">
        <a:lnSpc>
          <a:spcPct val="90000"/>
        </a:lnSpc>
        <a:spcBef>
          <a:spcPct val="20000"/>
        </a:spcBef>
        <a:spcAft>
          <a:spcPts val="0"/>
        </a:spcAft>
        <a:buClrTx/>
        <a:buSzPct val="90000"/>
        <a:buFont typeface="Wingdings" panose="05000000000000000000" pitchFamily="2" charset="2"/>
        <a:buNone/>
        <a:tabLst/>
        <a:defRPr sz="1765" b="0" i="0" kern="1200" spc="0" baseline="0">
          <a:solidFill>
            <a:schemeClr val="tx1"/>
          </a:solidFill>
          <a:latin typeface="+mn-lt"/>
          <a:ea typeface="+mn-ea"/>
          <a:cs typeface="+mn-cs"/>
        </a:defRPr>
      </a:lvl2pPr>
      <a:lvl3pPr marL="448021" marR="0" indent="0" algn="l" defTabSz="914016" rtl="0" eaLnBrk="1" fontAlgn="auto" latinLnBrk="0" hangingPunct="1">
        <a:lnSpc>
          <a:spcPct val="90000"/>
        </a:lnSpc>
        <a:spcBef>
          <a:spcPct val="20000"/>
        </a:spcBef>
        <a:spcAft>
          <a:spcPts val="0"/>
        </a:spcAft>
        <a:buClrTx/>
        <a:buSzPct val="90000"/>
        <a:buFont typeface="Wingdings" panose="05000000000000000000" pitchFamily="2" charset="2"/>
        <a:buNone/>
        <a:tabLst/>
        <a:defRPr sz="1567" b="0" i="0" kern="1200" spc="0" baseline="0">
          <a:solidFill>
            <a:schemeClr val="tx1"/>
          </a:solidFill>
          <a:latin typeface="+mn-lt"/>
          <a:ea typeface="+mn-ea"/>
          <a:cs typeface="+mn-cs"/>
        </a:defRPr>
      </a:lvl3pPr>
      <a:lvl4pPr marL="672032" marR="0" indent="0" algn="l" defTabSz="914016" rtl="0" eaLnBrk="1" fontAlgn="auto" latinLnBrk="0" hangingPunct="1">
        <a:lnSpc>
          <a:spcPct val="90000"/>
        </a:lnSpc>
        <a:spcBef>
          <a:spcPct val="20000"/>
        </a:spcBef>
        <a:spcAft>
          <a:spcPts val="0"/>
        </a:spcAft>
        <a:buClrTx/>
        <a:buSzPct val="90000"/>
        <a:buFont typeface="Wingdings" panose="05000000000000000000" pitchFamily="2" charset="2"/>
        <a:buNone/>
        <a:tabLst/>
        <a:defRPr sz="1567" b="0" i="0" kern="1200" spc="0" baseline="0">
          <a:solidFill>
            <a:schemeClr val="tx1"/>
          </a:solidFill>
          <a:latin typeface="+mn-lt"/>
          <a:ea typeface="+mn-ea"/>
          <a:cs typeface="+mn-cs"/>
        </a:defRPr>
      </a:lvl4pPr>
      <a:lvl5pPr marL="896042" marR="0" indent="0" algn="l" defTabSz="914016" rtl="0" eaLnBrk="1" fontAlgn="auto" latinLnBrk="0" hangingPunct="1">
        <a:lnSpc>
          <a:spcPct val="90000"/>
        </a:lnSpc>
        <a:spcBef>
          <a:spcPct val="20000"/>
        </a:spcBef>
        <a:spcAft>
          <a:spcPts val="0"/>
        </a:spcAft>
        <a:buClrTx/>
        <a:buSzPct val="90000"/>
        <a:buFont typeface="Wingdings" panose="05000000000000000000" pitchFamily="2" charset="2"/>
        <a:buNone/>
        <a:tabLst/>
        <a:defRPr sz="1567" b="0" i="0" kern="1200" spc="0" baseline="0">
          <a:solidFill>
            <a:schemeClr val="tx1"/>
          </a:solidFill>
          <a:latin typeface="+mn-lt"/>
          <a:ea typeface="+mn-ea"/>
          <a:cs typeface="+mn-cs"/>
        </a:defRPr>
      </a:lvl5pPr>
      <a:lvl6pPr marL="2513543"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0552"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7561"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4569" indent="-228504" algn="l" defTabSz="914016"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016" rtl="0" eaLnBrk="1" latinLnBrk="0" hangingPunct="1">
        <a:defRPr sz="1765" kern="1200">
          <a:solidFill>
            <a:schemeClr val="tx1"/>
          </a:solidFill>
          <a:latin typeface="+mn-lt"/>
          <a:ea typeface="+mn-ea"/>
          <a:cs typeface="+mn-cs"/>
        </a:defRPr>
      </a:lvl1pPr>
      <a:lvl2pPr marL="457007" algn="l" defTabSz="914016" rtl="0" eaLnBrk="1" latinLnBrk="0" hangingPunct="1">
        <a:defRPr sz="1765" kern="1200">
          <a:solidFill>
            <a:schemeClr val="tx1"/>
          </a:solidFill>
          <a:latin typeface="+mn-lt"/>
          <a:ea typeface="+mn-ea"/>
          <a:cs typeface="+mn-cs"/>
        </a:defRPr>
      </a:lvl2pPr>
      <a:lvl3pPr marL="914016" algn="l" defTabSz="914016" rtl="0" eaLnBrk="1" latinLnBrk="0" hangingPunct="1">
        <a:defRPr sz="1765" kern="1200">
          <a:solidFill>
            <a:schemeClr val="tx1"/>
          </a:solidFill>
          <a:latin typeface="+mn-lt"/>
          <a:ea typeface="+mn-ea"/>
          <a:cs typeface="+mn-cs"/>
        </a:defRPr>
      </a:lvl3pPr>
      <a:lvl4pPr marL="1371024" algn="l" defTabSz="914016" rtl="0" eaLnBrk="1" latinLnBrk="0" hangingPunct="1">
        <a:defRPr sz="1765" kern="1200">
          <a:solidFill>
            <a:schemeClr val="tx1"/>
          </a:solidFill>
          <a:latin typeface="+mn-lt"/>
          <a:ea typeface="+mn-ea"/>
          <a:cs typeface="+mn-cs"/>
        </a:defRPr>
      </a:lvl4pPr>
      <a:lvl5pPr marL="1828032" algn="l" defTabSz="914016" rtl="0" eaLnBrk="1" latinLnBrk="0" hangingPunct="1">
        <a:defRPr sz="1765" kern="1200">
          <a:solidFill>
            <a:schemeClr val="tx1"/>
          </a:solidFill>
          <a:latin typeface="+mn-lt"/>
          <a:ea typeface="+mn-ea"/>
          <a:cs typeface="+mn-cs"/>
        </a:defRPr>
      </a:lvl5pPr>
      <a:lvl6pPr marL="2285040" algn="l" defTabSz="914016" rtl="0" eaLnBrk="1" latinLnBrk="0" hangingPunct="1">
        <a:defRPr sz="1765" kern="1200">
          <a:solidFill>
            <a:schemeClr val="tx1"/>
          </a:solidFill>
          <a:latin typeface="+mn-lt"/>
          <a:ea typeface="+mn-ea"/>
          <a:cs typeface="+mn-cs"/>
        </a:defRPr>
      </a:lvl6pPr>
      <a:lvl7pPr marL="2742048" algn="l" defTabSz="914016" rtl="0" eaLnBrk="1" latinLnBrk="0" hangingPunct="1">
        <a:defRPr sz="1765" kern="1200">
          <a:solidFill>
            <a:schemeClr val="tx1"/>
          </a:solidFill>
          <a:latin typeface="+mn-lt"/>
          <a:ea typeface="+mn-ea"/>
          <a:cs typeface="+mn-cs"/>
        </a:defRPr>
      </a:lvl7pPr>
      <a:lvl8pPr marL="3199055" algn="l" defTabSz="914016" rtl="0" eaLnBrk="1" latinLnBrk="0" hangingPunct="1">
        <a:defRPr sz="1765" kern="1200">
          <a:solidFill>
            <a:schemeClr val="tx1"/>
          </a:solidFill>
          <a:latin typeface="+mn-lt"/>
          <a:ea typeface="+mn-ea"/>
          <a:cs typeface="+mn-cs"/>
        </a:defRPr>
      </a:lvl8pPr>
      <a:lvl9pPr marL="3656065" algn="l" defTabSz="914016"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93">
          <p15:clr>
            <a:srgbClr val="C35EA4"/>
          </p15:clr>
        </p15:guide>
        <p15:guide id="17" pos="7541">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71">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5.xml"/><Relationship Id="rId5" Type="http://schemas.openxmlformats.org/officeDocument/2006/relationships/image" Target="../media/image28.png"/><Relationship Id="rId4" Type="http://schemas.openxmlformats.org/officeDocument/2006/relationships/image" Target="../media/image27.png"/></Relationships>
</file>

<file path=ppt/slides/_rels/slide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image" Target="../media/image29.jpeg"/><Relationship Id="rId1" Type="http://schemas.openxmlformats.org/officeDocument/2006/relationships/slideLayout" Target="../slideLayouts/slideLayout25.xml"/><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5.xml"/><Relationship Id="rId5" Type="http://schemas.openxmlformats.org/officeDocument/2006/relationships/image" Target="../media/image33.png"/><Relationship Id="rId4" Type="http://schemas.openxmlformats.org/officeDocument/2006/relationships/image" Target="../media/image32.png"/></Relationships>
</file>

<file path=ppt/slides/_rels/slide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92177-E5C2-4747-9AFD-68780D8E7A22}"/>
              </a:ext>
            </a:extLst>
          </p:cNvPr>
          <p:cNvSpPr>
            <a:spLocks noGrp="1"/>
          </p:cNvSpPr>
          <p:nvPr>
            <p:ph type="title"/>
          </p:nvPr>
        </p:nvSpPr>
        <p:spPr>
          <a:xfrm>
            <a:off x="269239" y="2084186"/>
            <a:ext cx="9859116" cy="1161665"/>
          </a:xfrm>
        </p:spPr>
        <p:txBody>
          <a:bodyPr/>
          <a:lstStyle/>
          <a:p>
            <a:r>
              <a:rPr lang="en-US" dirty="0"/>
              <a:t>A Pokémon Quest</a:t>
            </a:r>
          </a:p>
        </p:txBody>
      </p:sp>
      <p:sp>
        <p:nvSpPr>
          <p:cNvPr id="3" name="Text Placeholder 2">
            <a:extLst>
              <a:ext uri="{FF2B5EF4-FFF2-40B4-BE49-F238E27FC236}">
                <a16:creationId xmlns:a16="http://schemas.microsoft.com/office/drawing/2014/main" id="{4D36AF44-2AD8-4AC2-859F-7C7183660AAD}"/>
              </a:ext>
            </a:extLst>
          </p:cNvPr>
          <p:cNvSpPr>
            <a:spLocks noGrp="1"/>
          </p:cNvSpPr>
          <p:nvPr>
            <p:ph type="body" sz="quarter" idx="12"/>
          </p:nvPr>
        </p:nvSpPr>
        <p:spPr/>
        <p:txBody>
          <a:bodyPr/>
          <a:lstStyle/>
          <a:p>
            <a:r>
              <a:rPr lang="en-US" dirty="0" err="1"/>
              <a:t>Nikash</a:t>
            </a:r>
            <a:r>
              <a:rPr lang="en-US" dirty="0"/>
              <a:t> Das</a:t>
            </a:r>
          </a:p>
        </p:txBody>
      </p:sp>
    </p:spTree>
    <p:extLst>
      <p:ext uri="{BB962C8B-B14F-4D97-AF65-F5344CB8AC3E}">
        <p14:creationId xmlns:p14="http://schemas.microsoft.com/office/powerpoint/2010/main" val="416986930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7036C-D62D-4F51-A30E-92BFBBE051D5}"/>
              </a:ext>
            </a:extLst>
          </p:cNvPr>
          <p:cNvSpPr>
            <a:spLocks noGrp="1"/>
          </p:cNvSpPr>
          <p:nvPr>
            <p:ph type="title"/>
          </p:nvPr>
        </p:nvSpPr>
        <p:spPr/>
        <p:txBody>
          <a:bodyPr/>
          <a:lstStyle/>
          <a:p>
            <a:r>
              <a:rPr lang="en-US" dirty="0"/>
              <a:t>Problem statement – Image Recognition</a:t>
            </a:r>
          </a:p>
        </p:txBody>
      </p:sp>
      <p:sp>
        <p:nvSpPr>
          <p:cNvPr id="3" name="TextBox 2">
            <a:extLst>
              <a:ext uri="{FF2B5EF4-FFF2-40B4-BE49-F238E27FC236}">
                <a16:creationId xmlns:a16="http://schemas.microsoft.com/office/drawing/2014/main" id="{5222C82A-7A52-41E9-B702-7E050D1E0C50}"/>
              </a:ext>
            </a:extLst>
          </p:cNvPr>
          <p:cNvSpPr txBox="1"/>
          <p:nvPr/>
        </p:nvSpPr>
        <p:spPr>
          <a:xfrm>
            <a:off x="1800224" y="2195512"/>
            <a:ext cx="7762875" cy="1446550"/>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Is it possible to use sprite data to classify Pokémon?</a:t>
            </a:r>
          </a:p>
          <a:p>
            <a:pPr>
              <a:lnSpc>
                <a:spcPct val="90000"/>
              </a:lnSpc>
              <a:spcAft>
                <a:spcPts val="600"/>
              </a:spcAft>
            </a:pPr>
            <a:endParaRPr lang="en-US" sz="2400" dirty="0">
              <a:gradFill>
                <a:gsLst>
                  <a:gs pos="2917">
                    <a:schemeClr val="tx1"/>
                  </a:gs>
                  <a:gs pos="30000">
                    <a:schemeClr val="tx1"/>
                  </a:gs>
                </a:gsLst>
                <a:lin ang="5400000" scaled="0"/>
              </a:gradFill>
            </a:endParaRPr>
          </a:p>
          <a:p>
            <a:pPr>
              <a:lnSpc>
                <a:spcPct val="90000"/>
              </a:lnSpc>
              <a:spcAft>
                <a:spcPts val="600"/>
              </a:spcAft>
            </a:pPr>
            <a:r>
              <a:rPr lang="en-US" sz="2400" dirty="0">
                <a:gradFill>
                  <a:gsLst>
                    <a:gs pos="2917">
                      <a:schemeClr val="tx1"/>
                    </a:gs>
                    <a:gs pos="30000">
                      <a:schemeClr val="tx1"/>
                    </a:gs>
                  </a:gsLst>
                  <a:lin ang="5400000" scaled="0"/>
                </a:gradFill>
              </a:rPr>
              <a:t>Can it classify Pokémon through generations?</a:t>
            </a:r>
          </a:p>
        </p:txBody>
      </p:sp>
      <p:pic>
        <p:nvPicPr>
          <p:cNvPr id="5" name="Picture 4">
            <a:extLst>
              <a:ext uri="{FF2B5EF4-FFF2-40B4-BE49-F238E27FC236}">
                <a16:creationId xmlns:a16="http://schemas.microsoft.com/office/drawing/2014/main" id="{4362E1B1-7E9F-4377-B6BD-CC7CBF8144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1637" y="4148136"/>
            <a:ext cx="2009775" cy="2009775"/>
          </a:xfrm>
          <a:prstGeom prst="rect">
            <a:avLst/>
          </a:prstGeom>
        </p:spPr>
      </p:pic>
      <p:pic>
        <p:nvPicPr>
          <p:cNvPr id="7" name="Picture 6" descr="A picture containing text&#10;&#10;Description automatically generated">
            <a:extLst>
              <a:ext uri="{FF2B5EF4-FFF2-40B4-BE49-F238E27FC236}">
                <a16:creationId xmlns:a16="http://schemas.microsoft.com/office/drawing/2014/main" id="{3ED4510F-E8F9-45D3-9A6C-84BC2DF202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8799" y="2971799"/>
            <a:ext cx="4252913" cy="4252913"/>
          </a:xfrm>
          <a:prstGeom prst="rect">
            <a:avLst/>
          </a:prstGeom>
        </p:spPr>
      </p:pic>
      <p:sp>
        <p:nvSpPr>
          <p:cNvPr id="10" name="Arrow: Right 9">
            <a:extLst>
              <a:ext uri="{FF2B5EF4-FFF2-40B4-BE49-F238E27FC236}">
                <a16:creationId xmlns:a16="http://schemas.microsoft.com/office/drawing/2014/main" id="{59946DDB-B0E2-48C5-AF0D-115A4B3ECE7F}"/>
              </a:ext>
            </a:extLst>
          </p:cNvPr>
          <p:cNvSpPr/>
          <p:nvPr/>
        </p:nvSpPr>
        <p:spPr bwMode="auto">
          <a:xfrm>
            <a:off x="4295776" y="4912517"/>
            <a:ext cx="2128837" cy="481012"/>
          </a:xfrm>
          <a:prstGeom prs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58396493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EA2DB-9B83-40D0-979D-1C8DA4346B50}"/>
              </a:ext>
            </a:extLst>
          </p:cNvPr>
          <p:cNvSpPr>
            <a:spLocks noGrp="1"/>
          </p:cNvSpPr>
          <p:nvPr>
            <p:ph type="title"/>
          </p:nvPr>
        </p:nvSpPr>
        <p:spPr/>
        <p:txBody>
          <a:bodyPr/>
          <a:lstStyle/>
          <a:p>
            <a:r>
              <a:rPr lang="en-US" dirty="0"/>
              <a:t>Data set</a:t>
            </a:r>
          </a:p>
        </p:txBody>
      </p:sp>
      <p:sp>
        <p:nvSpPr>
          <p:cNvPr id="3" name="TextBox 2">
            <a:extLst>
              <a:ext uri="{FF2B5EF4-FFF2-40B4-BE49-F238E27FC236}">
                <a16:creationId xmlns:a16="http://schemas.microsoft.com/office/drawing/2014/main" id="{ABA0FAE2-9D44-4EE8-AE8C-F51143E799BE}"/>
              </a:ext>
            </a:extLst>
          </p:cNvPr>
          <p:cNvSpPr txBox="1"/>
          <p:nvPr/>
        </p:nvSpPr>
        <p:spPr>
          <a:xfrm>
            <a:off x="335280" y="1535676"/>
            <a:ext cx="5200650" cy="960263"/>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Raw sprite data of 2D games: https://veekun.com/dex/downloads</a:t>
            </a:r>
          </a:p>
        </p:txBody>
      </p:sp>
      <p:sp>
        <p:nvSpPr>
          <p:cNvPr id="5" name="TextBox 4">
            <a:extLst>
              <a:ext uri="{FF2B5EF4-FFF2-40B4-BE49-F238E27FC236}">
                <a16:creationId xmlns:a16="http://schemas.microsoft.com/office/drawing/2014/main" id="{27B02145-6F34-43B5-B48A-9A3C32820677}"/>
              </a:ext>
            </a:extLst>
          </p:cNvPr>
          <p:cNvSpPr txBox="1"/>
          <p:nvPr/>
        </p:nvSpPr>
        <p:spPr>
          <a:xfrm>
            <a:off x="7493795" y="1010602"/>
            <a:ext cx="4026694" cy="2265236"/>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Sort into folders</a:t>
            </a:r>
          </a:p>
          <a:p>
            <a:pPr>
              <a:lnSpc>
                <a:spcPct val="90000"/>
              </a:lnSpc>
              <a:spcAft>
                <a:spcPts val="600"/>
              </a:spcAft>
            </a:pPr>
            <a:r>
              <a:rPr lang="en-US" sz="2400" dirty="0" err="1">
                <a:gradFill>
                  <a:gsLst>
                    <a:gs pos="2917">
                      <a:schemeClr val="tx1"/>
                    </a:gs>
                    <a:gs pos="30000">
                      <a:schemeClr val="tx1"/>
                    </a:gs>
                  </a:gsLst>
                  <a:lin ang="5400000" scaled="0"/>
                </a:gradFill>
              </a:rPr>
              <a:t>Pokemon</a:t>
            </a:r>
            <a:r>
              <a:rPr lang="en-US" sz="2400" dirty="0">
                <a:gradFill>
                  <a:gsLst>
                    <a:gs pos="2917">
                      <a:schemeClr val="tx1"/>
                    </a:gs>
                    <a:gs pos="30000">
                      <a:schemeClr val="tx1"/>
                    </a:gs>
                  </a:gsLst>
                  <a:lin ang="5400000" scaled="0"/>
                </a:gradFill>
              </a:rPr>
              <a:t> Dataset</a:t>
            </a:r>
          </a:p>
          <a:p>
            <a:pPr>
              <a:lnSpc>
                <a:spcPct val="90000"/>
              </a:lnSpc>
              <a:spcAft>
                <a:spcPts val="600"/>
              </a:spcAft>
            </a:pPr>
            <a:r>
              <a:rPr lang="en-US" sz="2400" dirty="0">
                <a:gradFill>
                  <a:gsLst>
                    <a:gs pos="2917">
                      <a:schemeClr val="tx1"/>
                    </a:gs>
                    <a:gs pos="30000">
                      <a:schemeClr val="tx1"/>
                    </a:gs>
                  </a:gsLst>
                  <a:lin ang="5400000" scaled="0"/>
                </a:gradFill>
              </a:rPr>
              <a:t>------ gen1</a:t>
            </a:r>
          </a:p>
          <a:p>
            <a:pPr>
              <a:lnSpc>
                <a:spcPct val="90000"/>
              </a:lnSpc>
              <a:spcAft>
                <a:spcPts val="600"/>
              </a:spcAft>
            </a:pPr>
            <a:r>
              <a:rPr lang="en-US" sz="2400" dirty="0">
                <a:gradFill>
                  <a:gsLst>
                    <a:gs pos="2917">
                      <a:schemeClr val="tx1"/>
                    </a:gs>
                    <a:gs pos="30000">
                      <a:schemeClr val="tx1"/>
                    </a:gs>
                  </a:gsLst>
                  <a:lin ang="5400000" scaled="0"/>
                </a:gradFill>
              </a:rPr>
              <a:t>------------yellow</a:t>
            </a:r>
          </a:p>
          <a:p>
            <a:pPr>
              <a:lnSpc>
                <a:spcPct val="90000"/>
              </a:lnSpc>
              <a:spcAft>
                <a:spcPts val="600"/>
              </a:spcAft>
            </a:pPr>
            <a:r>
              <a:rPr lang="en-US" sz="2400" dirty="0">
                <a:gradFill>
                  <a:gsLst>
                    <a:gs pos="2917">
                      <a:schemeClr val="tx1"/>
                    </a:gs>
                    <a:gs pos="30000">
                      <a:schemeClr val="tx1"/>
                    </a:gs>
                  </a:gsLst>
                  <a:lin ang="5400000" scaled="0"/>
                </a:gradFill>
              </a:rPr>
              <a:t>-----------------1.png</a:t>
            </a:r>
          </a:p>
        </p:txBody>
      </p:sp>
      <p:sp>
        <p:nvSpPr>
          <p:cNvPr id="6" name="TextBox 5">
            <a:extLst>
              <a:ext uri="{FF2B5EF4-FFF2-40B4-BE49-F238E27FC236}">
                <a16:creationId xmlns:a16="http://schemas.microsoft.com/office/drawing/2014/main" id="{C4140123-11D0-4B04-ACE3-7A618D6B90CB}"/>
              </a:ext>
            </a:extLst>
          </p:cNvPr>
          <p:cNvSpPr txBox="1"/>
          <p:nvPr/>
        </p:nvSpPr>
        <p:spPr>
          <a:xfrm>
            <a:off x="7019925" y="3924449"/>
            <a:ext cx="4867275" cy="627864"/>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Create csv file programmatically</a:t>
            </a:r>
          </a:p>
        </p:txBody>
      </p:sp>
      <p:sp>
        <p:nvSpPr>
          <p:cNvPr id="7" name="TextBox 6">
            <a:extLst>
              <a:ext uri="{FF2B5EF4-FFF2-40B4-BE49-F238E27FC236}">
                <a16:creationId xmlns:a16="http://schemas.microsoft.com/office/drawing/2014/main" id="{C1FC4323-7829-4998-BD0A-4486136ACC23}"/>
              </a:ext>
            </a:extLst>
          </p:cNvPr>
          <p:cNvSpPr txBox="1"/>
          <p:nvPr/>
        </p:nvSpPr>
        <p:spPr>
          <a:xfrm>
            <a:off x="195262" y="3857391"/>
            <a:ext cx="4571999" cy="1446550"/>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Preprocessing at runtime:</a:t>
            </a:r>
          </a:p>
          <a:p>
            <a:pPr>
              <a:lnSpc>
                <a:spcPct val="90000"/>
              </a:lnSpc>
              <a:spcAft>
                <a:spcPts val="600"/>
              </a:spcAft>
            </a:pPr>
            <a:r>
              <a:rPr lang="en-US" sz="2400" dirty="0">
                <a:gradFill>
                  <a:gsLst>
                    <a:gs pos="2917">
                      <a:schemeClr val="tx1"/>
                    </a:gs>
                    <a:gs pos="30000">
                      <a:schemeClr val="tx1"/>
                    </a:gs>
                  </a:gsLst>
                  <a:lin ang="5400000" scaled="0"/>
                </a:gradFill>
              </a:rPr>
              <a:t>Grayscale</a:t>
            </a:r>
          </a:p>
          <a:p>
            <a:pPr>
              <a:lnSpc>
                <a:spcPct val="90000"/>
              </a:lnSpc>
              <a:spcAft>
                <a:spcPts val="600"/>
              </a:spcAft>
            </a:pPr>
            <a:r>
              <a:rPr lang="en-US" sz="2400" dirty="0">
                <a:gradFill>
                  <a:gsLst>
                    <a:gs pos="2917">
                      <a:schemeClr val="tx1"/>
                    </a:gs>
                    <a:gs pos="30000">
                      <a:schemeClr val="tx1"/>
                    </a:gs>
                  </a:gsLst>
                  <a:lin ang="5400000" scaled="0"/>
                </a:gradFill>
              </a:rPr>
              <a:t>Resize (40 x 40) </a:t>
            </a:r>
          </a:p>
        </p:txBody>
      </p:sp>
      <p:sp>
        <p:nvSpPr>
          <p:cNvPr id="15" name="Arrow: Right 14">
            <a:extLst>
              <a:ext uri="{FF2B5EF4-FFF2-40B4-BE49-F238E27FC236}">
                <a16:creationId xmlns:a16="http://schemas.microsoft.com/office/drawing/2014/main" id="{F8CEC6BD-8D30-4AA2-8F14-445D383D1FD0}"/>
              </a:ext>
            </a:extLst>
          </p:cNvPr>
          <p:cNvSpPr/>
          <p:nvPr/>
        </p:nvSpPr>
        <p:spPr bwMode="auto">
          <a:xfrm>
            <a:off x="5429250" y="2000251"/>
            <a:ext cx="1905000" cy="214312"/>
          </a:xfrm>
          <a:prstGeom prst="right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Arrow: Left 16">
            <a:extLst>
              <a:ext uri="{FF2B5EF4-FFF2-40B4-BE49-F238E27FC236}">
                <a16:creationId xmlns:a16="http://schemas.microsoft.com/office/drawing/2014/main" id="{8D8FA908-9503-4BF7-B0FB-7C8DDC686F63}"/>
              </a:ext>
            </a:extLst>
          </p:cNvPr>
          <p:cNvSpPr/>
          <p:nvPr/>
        </p:nvSpPr>
        <p:spPr bwMode="auto">
          <a:xfrm>
            <a:off x="4422694" y="4101354"/>
            <a:ext cx="2226471" cy="214312"/>
          </a:xfrm>
          <a:prstGeom prst="lef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27" name="Picture 26" descr="A picture containing text&#10;&#10;Description automatically generated">
            <a:extLst>
              <a:ext uri="{FF2B5EF4-FFF2-40B4-BE49-F238E27FC236}">
                <a16:creationId xmlns:a16="http://schemas.microsoft.com/office/drawing/2014/main" id="{6CFF13A1-25C1-4F6C-BBBB-661D6DE345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46882" y="1163722"/>
            <a:ext cx="1840318" cy="1840318"/>
          </a:xfrm>
          <a:prstGeom prst="rect">
            <a:avLst/>
          </a:prstGeom>
        </p:spPr>
      </p:pic>
      <p:graphicFrame>
        <p:nvGraphicFramePr>
          <p:cNvPr id="28" name="Table 28">
            <a:extLst>
              <a:ext uri="{FF2B5EF4-FFF2-40B4-BE49-F238E27FC236}">
                <a16:creationId xmlns:a16="http://schemas.microsoft.com/office/drawing/2014/main" id="{A6396D2C-A3E4-410F-AB89-58F07B6A64F1}"/>
              </a:ext>
            </a:extLst>
          </p:cNvPr>
          <p:cNvGraphicFramePr>
            <a:graphicFrameLocks noGrp="1"/>
          </p:cNvGraphicFramePr>
          <p:nvPr>
            <p:extLst>
              <p:ext uri="{D42A27DB-BD31-4B8C-83A1-F6EECF244321}">
                <p14:modId xmlns:p14="http://schemas.microsoft.com/office/powerpoint/2010/main" val="3014647002"/>
              </p:ext>
            </p:extLst>
          </p:nvPr>
        </p:nvGraphicFramePr>
        <p:xfrm>
          <a:off x="1546642" y="5260937"/>
          <a:ext cx="9924288" cy="1441704"/>
        </p:xfrm>
        <a:graphic>
          <a:graphicData uri="http://schemas.openxmlformats.org/drawingml/2006/table">
            <a:tbl>
              <a:tblPr firstRow="1" bandRow="1">
                <a:tableStyleId>{5C22544A-7EE6-4342-B048-85BDC9FD1C3A}</a:tableStyleId>
              </a:tblPr>
              <a:tblGrid>
                <a:gridCol w="2481072">
                  <a:extLst>
                    <a:ext uri="{9D8B030D-6E8A-4147-A177-3AD203B41FA5}">
                      <a16:colId xmlns:a16="http://schemas.microsoft.com/office/drawing/2014/main" val="218818083"/>
                    </a:ext>
                  </a:extLst>
                </a:gridCol>
                <a:gridCol w="2481072">
                  <a:extLst>
                    <a:ext uri="{9D8B030D-6E8A-4147-A177-3AD203B41FA5}">
                      <a16:colId xmlns:a16="http://schemas.microsoft.com/office/drawing/2014/main" val="20456240"/>
                    </a:ext>
                  </a:extLst>
                </a:gridCol>
                <a:gridCol w="2481072">
                  <a:extLst>
                    <a:ext uri="{9D8B030D-6E8A-4147-A177-3AD203B41FA5}">
                      <a16:colId xmlns:a16="http://schemas.microsoft.com/office/drawing/2014/main" val="2963753733"/>
                    </a:ext>
                  </a:extLst>
                </a:gridCol>
                <a:gridCol w="2481072">
                  <a:extLst>
                    <a:ext uri="{9D8B030D-6E8A-4147-A177-3AD203B41FA5}">
                      <a16:colId xmlns:a16="http://schemas.microsoft.com/office/drawing/2014/main" val="297031793"/>
                    </a:ext>
                  </a:extLst>
                </a:gridCol>
              </a:tblGrid>
              <a:tr h="224230">
                <a:tc>
                  <a:txBody>
                    <a:bodyPr/>
                    <a:lstStyle/>
                    <a:p>
                      <a:r>
                        <a:rPr lang="en-US" dirty="0"/>
                        <a:t>gen</a:t>
                      </a:r>
                    </a:p>
                  </a:txBody>
                  <a:tcPr/>
                </a:tc>
                <a:tc>
                  <a:txBody>
                    <a:bodyPr/>
                    <a:lstStyle/>
                    <a:p>
                      <a:r>
                        <a:rPr lang="en-US" dirty="0"/>
                        <a:t>game</a:t>
                      </a:r>
                    </a:p>
                  </a:txBody>
                  <a:tcPr/>
                </a:tc>
                <a:tc>
                  <a:txBody>
                    <a:bodyPr/>
                    <a:lstStyle/>
                    <a:p>
                      <a:r>
                        <a:rPr lang="en-US" dirty="0"/>
                        <a:t>path</a:t>
                      </a:r>
                    </a:p>
                  </a:txBody>
                  <a:tcPr/>
                </a:tc>
                <a:tc>
                  <a:txBody>
                    <a:bodyPr/>
                    <a:lstStyle/>
                    <a:p>
                      <a:r>
                        <a:rPr lang="en-US" dirty="0" err="1"/>
                        <a:t>pokedex</a:t>
                      </a:r>
                      <a:endParaRPr lang="en-US" dirty="0"/>
                    </a:p>
                  </a:txBody>
                  <a:tcPr/>
                </a:tc>
                <a:extLst>
                  <a:ext uri="{0D108BD9-81ED-4DB2-BD59-A6C34878D82A}">
                    <a16:rowId xmlns:a16="http://schemas.microsoft.com/office/drawing/2014/main" val="3646149920"/>
                  </a:ext>
                </a:extLst>
              </a:tr>
              <a:tr h="224230">
                <a:tc>
                  <a:txBody>
                    <a:bodyPr/>
                    <a:lstStyle/>
                    <a:p>
                      <a:r>
                        <a:rPr lang="en-US" dirty="0"/>
                        <a:t>gen1</a:t>
                      </a:r>
                    </a:p>
                  </a:txBody>
                  <a:tcPr/>
                </a:tc>
                <a:tc>
                  <a:txBody>
                    <a:bodyPr/>
                    <a:lstStyle/>
                    <a:p>
                      <a:r>
                        <a:rPr lang="en-US" dirty="0"/>
                        <a:t>yellow</a:t>
                      </a:r>
                    </a:p>
                  </a:txBody>
                  <a:tcPr/>
                </a:tc>
                <a:tc>
                  <a:txBody>
                    <a:bodyPr/>
                    <a:lstStyle/>
                    <a:p>
                      <a:r>
                        <a:rPr lang="en-US" dirty="0"/>
                        <a:t>gen1/yellow/151.png</a:t>
                      </a:r>
                    </a:p>
                  </a:txBody>
                  <a:tcPr/>
                </a:tc>
                <a:tc>
                  <a:txBody>
                    <a:bodyPr/>
                    <a:lstStyle/>
                    <a:p>
                      <a:r>
                        <a:rPr lang="en-US" dirty="0"/>
                        <a:t>151</a:t>
                      </a:r>
                    </a:p>
                  </a:txBody>
                  <a:tcPr/>
                </a:tc>
                <a:extLst>
                  <a:ext uri="{0D108BD9-81ED-4DB2-BD59-A6C34878D82A}">
                    <a16:rowId xmlns:a16="http://schemas.microsoft.com/office/drawing/2014/main" val="2260961848"/>
                  </a:ext>
                </a:extLst>
              </a:tr>
              <a:tr h="224230">
                <a:tc>
                  <a:txBody>
                    <a:bodyPr/>
                    <a:lstStyle/>
                    <a:p>
                      <a:r>
                        <a:rPr lang="en-US" dirty="0"/>
                        <a:t>gen2</a:t>
                      </a:r>
                    </a:p>
                  </a:txBody>
                  <a:tcPr/>
                </a:tc>
                <a:tc>
                  <a:txBody>
                    <a:bodyPr/>
                    <a:lstStyle/>
                    <a:p>
                      <a:r>
                        <a:rPr lang="en-US" dirty="0"/>
                        <a:t>crystal</a:t>
                      </a:r>
                    </a:p>
                  </a:txBody>
                  <a:tcPr/>
                </a:tc>
                <a:tc>
                  <a:txBody>
                    <a:bodyPr/>
                    <a:lstStyle/>
                    <a:p>
                      <a:pPr marL="0" marR="0" lvl="0" indent="0" algn="l" defTabSz="914016" rtl="0" eaLnBrk="1" fontAlgn="auto" latinLnBrk="0" hangingPunct="1">
                        <a:lnSpc>
                          <a:spcPct val="100000"/>
                        </a:lnSpc>
                        <a:spcBef>
                          <a:spcPts val="0"/>
                        </a:spcBef>
                        <a:spcAft>
                          <a:spcPts val="0"/>
                        </a:spcAft>
                        <a:buClrTx/>
                        <a:buSzTx/>
                        <a:buFontTx/>
                        <a:buNone/>
                        <a:tabLst/>
                        <a:defRPr/>
                      </a:pPr>
                      <a:r>
                        <a:rPr lang="en-US" dirty="0"/>
                        <a:t>gen2/crystal/245.png</a:t>
                      </a:r>
                    </a:p>
                  </a:txBody>
                  <a:tcPr/>
                </a:tc>
                <a:tc>
                  <a:txBody>
                    <a:bodyPr/>
                    <a:lstStyle/>
                    <a:p>
                      <a:r>
                        <a:rPr lang="en-US" dirty="0"/>
                        <a:t>245</a:t>
                      </a:r>
                    </a:p>
                  </a:txBody>
                  <a:tcPr/>
                </a:tc>
                <a:extLst>
                  <a:ext uri="{0D108BD9-81ED-4DB2-BD59-A6C34878D82A}">
                    <a16:rowId xmlns:a16="http://schemas.microsoft.com/office/drawing/2014/main" val="1016053827"/>
                  </a:ext>
                </a:extLst>
              </a:tr>
              <a:tr h="287572">
                <a:tc>
                  <a:txBody>
                    <a:bodyPr/>
                    <a:lstStyle/>
                    <a:p>
                      <a:r>
                        <a:rPr lang="en-US" dirty="0"/>
                        <a:t>gen3</a:t>
                      </a:r>
                    </a:p>
                  </a:txBody>
                  <a:tcPr/>
                </a:tc>
                <a:tc>
                  <a:txBody>
                    <a:bodyPr/>
                    <a:lstStyle/>
                    <a:p>
                      <a:r>
                        <a:rPr lang="en-US" dirty="0"/>
                        <a:t>emerald</a:t>
                      </a:r>
                    </a:p>
                  </a:txBody>
                  <a:tcPr/>
                </a:tc>
                <a:tc>
                  <a:txBody>
                    <a:bodyPr/>
                    <a:lstStyle/>
                    <a:p>
                      <a:r>
                        <a:rPr lang="en-US" dirty="0"/>
                        <a:t>Gen3/emerald/376.png</a:t>
                      </a:r>
                    </a:p>
                  </a:txBody>
                  <a:tcPr/>
                </a:tc>
                <a:tc>
                  <a:txBody>
                    <a:bodyPr/>
                    <a:lstStyle/>
                    <a:p>
                      <a:r>
                        <a:rPr lang="en-US" dirty="0"/>
                        <a:t>340</a:t>
                      </a:r>
                    </a:p>
                  </a:txBody>
                  <a:tcPr/>
                </a:tc>
                <a:extLst>
                  <a:ext uri="{0D108BD9-81ED-4DB2-BD59-A6C34878D82A}">
                    <a16:rowId xmlns:a16="http://schemas.microsoft.com/office/drawing/2014/main" val="1134547594"/>
                  </a:ext>
                </a:extLst>
              </a:tr>
            </a:tbl>
          </a:graphicData>
        </a:graphic>
      </p:graphicFrame>
      <p:pic>
        <p:nvPicPr>
          <p:cNvPr id="30" name="Picture 29">
            <a:extLst>
              <a:ext uri="{FF2B5EF4-FFF2-40B4-BE49-F238E27FC236}">
                <a16:creationId xmlns:a16="http://schemas.microsoft.com/office/drawing/2014/main" id="{2BD99616-135C-4314-87D2-A58C7E5E93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5649970"/>
            <a:ext cx="388837" cy="388837"/>
          </a:xfrm>
          <a:prstGeom prst="rect">
            <a:avLst/>
          </a:prstGeom>
        </p:spPr>
      </p:pic>
      <p:sp>
        <p:nvSpPr>
          <p:cNvPr id="31" name="Arrow: Down 30">
            <a:extLst>
              <a:ext uri="{FF2B5EF4-FFF2-40B4-BE49-F238E27FC236}">
                <a16:creationId xmlns:a16="http://schemas.microsoft.com/office/drawing/2014/main" id="{7D802EDA-861C-4A57-849E-33538AFEB94B}"/>
              </a:ext>
            </a:extLst>
          </p:cNvPr>
          <p:cNvSpPr/>
          <p:nvPr/>
        </p:nvSpPr>
        <p:spPr bwMode="auto">
          <a:xfrm>
            <a:off x="8971570" y="3213463"/>
            <a:ext cx="245581" cy="747195"/>
          </a:xfrm>
          <a:prstGeom prst="downArrow">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pic>
        <p:nvPicPr>
          <p:cNvPr id="33" name="Picture 32">
            <a:extLst>
              <a:ext uri="{FF2B5EF4-FFF2-40B4-BE49-F238E27FC236}">
                <a16:creationId xmlns:a16="http://schemas.microsoft.com/office/drawing/2014/main" id="{EE0FC657-9BAA-4300-AD6D-C4FE42B50C3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5999" y="5971551"/>
            <a:ext cx="388837" cy="388837"/>
          </a:xfrm>
          <a:prstGeom prst="rect">
            <a:avLst/>
          </a:prstGeom>
        </p:spPr>
      </p:pic>
      <p:pic>
        <p:nvPicPr>
          <p:cNvPr id="35" name="Picture 34">
            <a:extLst>
              <a:ext uri="{FF2B5EF4-FFF2-40B4-BE49-F238E27FC236}">
                <a16:creationId xmlns:a16="http://schemas.microsoft.com/office/drawing/2014/main" id="{1B17928C-6F3D-428D-9362-1115218703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68947" y="6324904"/>
            <a:ext cx="413222" cy="413222"/>
          </a:xfrm>
          <a:prstGeom prst="rect">
            <a:avLst/>
          </a:prstGeom>
        </p:spPr>
      </p:pic>
      <p:pic>
        <p:nvPicPr>
          <p:cNvPr id="36" name="Picture 35">
            <a:extLst>
              <a:ext uri="{FF2B5EF4-FFF2-40B4-BE49-F238E27FC236}">
                <a16:creationId xmlns:a16="http://schemas.microsoft.com/office/drawing/2014/main" id="{1C1F42C0-93D1-4A45-8A0B-F81CCC748B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099" y="2495939"/>
            <a:ext cx="925722" cy="925722"/>
          </a:xfrm>
          <a:prstGeom prst="rect">
            <a:avLst/>
          </a:prstGeom>
        </p:spPr>
      </p:pic>
      <p:pic>
        <p:nvPicPr>
          <p:cNvPr id="37" name="Picture 36">
            <a:extLst>
              <a:ext uri="{FF2B5EF4-FFF2-40B4-BE49-F238E27FC236}">
                <a16:creationId xmlns:a16="http://schemas.microsoft.com/office/drawing/2014/main" id="{3380D955-8E0C-47E4-A910-206EEAC5E9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8400" y="2495939"/>
            <a:ext cx="925722" cy="925722"/>
          </a:xfrm>
          <a:prstGeom prst="rect">
            <a:avLst/>
          </a:prstGeom>
        </p:spPr>
      </p:pic>
      <p:pic>
        <p:nvPicPr>
          <p:cNvPr id="38" name="Picture 37">
            <a:extLst>
              <a:ext uri="{FF2B5EF4-FFF2-40B4-BE49-F238E27FC236}">
                <a16:creationId xmlns:a16="http://schemas.microsoft.com/office/drawing/2014/main" id="{ED5E3BB7-ADA5-42CB-85FC-9DE531CFFFD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62553" y="2314257"/>
            <a:ext cx="1195726" cy="1195726"/>
          </a:xfrm>
          <a:prstGeom prst="rect">
            <a:avLst/>
          </a:prstGeom>
        </p:spPr>
      </p:pic>
    </p:spTree>
    <p:extLst>
      <p:ext uri="{BB962C8B-B14F-4D97-AF65-F5344CB8AC3E}">
        <p14:creationId xmlns:p14="http://schemas.microsoft.com/office/powerpoint/2010/main" val="277371987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94378-6EAE-430A-9FDF-AADD90DD81BC}"/>
              </a:ext>
            </a:extLst>
          </p:cNvPr>
          <p:cNvSpPr>
            <a:spLocks noGrp="1"/>
          </p:cNvSpPr>
          <p:nvPr>
            <p:ph type="title"/>
          </p:nvPr>
        </p:nvSpPr>
        <p:spPr>
          <a:xfrm>
            <a:off x="320040" y="271737"/>
            <a:ext cx="11551920" cy="812800"/>
          </a:xfrm>
        </p:spPr>
        <p:txBody>
          <a:bodyPr/>
          <a:lstStyle/>
          <a:p>
            <a:r>
              <a:rPr lang="en-US" dirty="0" err="1"/>
              <a:t>Keras</a:t>
            </a:r>
            <a:r>
              <a:rPr lang="en-US" dirty="0"/>
              <a:t> Model -https://github.com/</a:t>
            </a:r>
            <a:r>
              <a:rPr lang="en-US" dirty="0" err="1"/>
              <a:t>nykash</a:t>
            </a:r>
            <a:r>
              <a:rPr lang="en-US" dirty="0"/>
              <a:t>/</a:t>
            </a:r>
            <a:r>
              <a:rPr lang="en-US" dirty="0" err="1"/>
              <a:t>WhatsThisPokemon</a:t>
            </a:r>
            <a:endParaRPr lang="en-US" dirty="0"/>
          </a:p>
        </p:txBody>
      </p:sp>
      <p:sp>
        <p:nvSpPr>
          <p:cNvPr id="3" name="TextBox 2">
            <a:extLst>
              <a:ext uri="{FF2B5EF4-FFF2-40B4-BE49-F238E27FC236}">
                <a16:creationId xmlns:a16="http://schemas.microsoft.com/office/drawing/2014/main" id="{5620EC16-0264-454B-926B-FA9234F1FEC3}"/>
              </a:ext>
            </a:extLst>
          </p:cNvPr>
          <p:cNvSpPr txBox="1"/>
          <p:nvPr/>
        </p:nvSpPr>
        <p:spPr>
          <a:xfrm>
            <a:off x="172428" y="1689292"/>
            <a:ext cx="4174733" cy="2265236"/>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Four convolution layers</a:t>
            </a:r>
          </a:p>
          <a:p>
            <a:pPr>
              <a:lnSpc>
                <a:spcPct val="90000"/>
              </a:lnSpc>
              <a:spcAft>
                <a:spcPts val="600"/>
              </a:spcAft>
            </a:pPr>
            <a:r>
              <a:rPr lang="en-US" sz="2400" dirty="0">
                <a:gradFill>
                  <a:gsLst>
                    <a:gs pos="2917">
                      <a:schemeClr val="tx1"/>
                    </a:gs>
                    <a:gs pos="30000">
                      <a:schemeClr val="tx1"/>
                    </a:gs>
                  </a:gsLst>
                  <a:lin ang="5400000" scaled="0"/>
                </a:gradFill>
              </a:rPr>
              <a:t>200 hidden units</a:t>
            </a:r>
          </a:p>
          <a:p>
            <a:pPr>
              <a:lnSpc>
                <a:spcPct val="90000"/>
              </a:lnSpc>
              <a:spcAft>
                <a:spcPts val="600"/>
              </a:spcAft>
            </a:pPr>
            <a:r>
              <a:rPr lang="en-US" sz="2400" dirty="0">
                <a:gradFill>
                  <a:gsLst>
                    <a:gs pos="2917">
                      <a:schemeClr val="tx1"/>
                    </a:gs>
                    <a:gs pos="30000">
                      <a:schemeClr val="tx1"/>
                    </a:gs>
                  </a:gsLst>
                  <a:lin ang="5400000" scaled="0"/>
                </a:gradFill>
              </a:rPr>
              <a:t>No dropout or batch norm</a:t>
            </a:r>
          </a:p>
          <a:p>
            <a:pPr>
              <a:lnSpc>
                <a:spcPct val="90000"/>
              </a:lnSpc>
              <a:spcAft>
                <a:spcPts val="600"/>
              </a:spcAft>
            </a:pPr>
            <a:r>
              <a:rPr lang="en-US" sz="2400" dirty="0">
                <a:gradFill>
                  <a:gsLst>
                    <a:gs pos="2917">
                      <a:schemeClr val="tx1"/>
                    </a:gs>
                    <a:gs pos="30000">
                      <a:schemeClr val="tx1"/>
                    </a:gs>
                  </a:gsLst>
                  <a:lin ang="5400000" scaled="0"/>
                </a:gradFill>
              </a:rPr>
              <a:t>Output dimensions vary</a:t>
            </a:r>
          </a:p>
          <a:p>
            <a:pPr>
              <a:lnSpc>
                <a:spcPct val="90000"/>
              </a:lnSpc>
              <a:spcAft>
                <a:spcPts val="600"/>
              </a:spcAft>
            </a:pPr>
            <a:endParaRPr lang="en-US" sz="2400" dirty="0">
              <a:gradFill>
                <a:gsLst>
                  <a:gs pos="2917">
                    <a:schemeClr val="tx1"/>
                  </a:gs>
                  <a:gs pos="30000">
                    <a:schemeClr val="tx1"/>
                  </a:gs>
                </a:gsLst>
                <a:lin ang="5400000" scaled="0"/>
              </a:gradFill>
            </a:endParaRPr>
          </a:p>
        </p:txBody>
      </p:sp>
      <p:sp>
        <p:nvSpPr>
          <p:cNvPr id="7" name="TextBox 6">
            <a:extLst>
              <a:ext uri="{FF2B5EF4-FFF2-40B4-BE49-F238E27FC236}">
                <a16:creationId xmlns:a16="http://schemas.microsoft.com/office/drawing/2014/main" id="{7C2B23FB-D448-4CF4-BF0F-E4483219C06A}"/>
              </a:ext>
            </a:extLst>
          </p:cNvPr>
          <p:cNvSpPr txBox="1"/>
          <p:nvPr/>
        </p:nvSpPr>
        <p:spPr>
          <a:xfrm>
            <a:off x="6226193" y="1412240"/>
            <a:ext cx="5433667" cy="2265236"/>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Libraries:</a:t>
            </a:r>
          </a:p>
          <a:p>
            <a:pPr>
              <a:lnSpc>
                <a:spcPct val="90000"/>
              </a:lnSpc>
              <a:spcAft>
                <a:spcPts val="600"/>
              </a:spcAft>
            </a:pPr>
            <a:r>
              <a:rPr lang="en-US" sz="2400" dirty="0" err="1">
                <a:gradFill>
                  <a:gsLst>
                    <a:gs pos="2917">
                      <a:schemeClr val="tx1"/>
                    </a:gs>
                    <a:gs pos="30000">
                      <a:schemeClr val="tx1"/>
                    </a:gs>
                  </a:gsLst>
                  <a:lin ang="5400000" scaled="0"/>
                </a:gradFill>
              </a:rPr>
              <a:t>Tensorflow</a:t>
            </a:r>
            <a:r>
              <a:rPr lang="en-US" sz="2400" dirty="0">
                <a:gradFill>
                  <a:gsLst>
                    <a:gs pos="2917">
                      <a:schemeClr val="tx1"/>
                    </a:gs>
                    <a:gs pos="30000">
                      <a:schemeClr val="tx1"/>
                    </a:gs>
                  </a:gsLst>
                  <a:lin ang="5400000" scaled="0"/>
                </a:gradFill>
              </a:rPr>
              <a:t> and </a:t>
            </a:r>
            <a:r>
              <a:rPr lang="en-US" sz="2400" dirty="0" err="1">
                <a:gradFill>
                  <a:gsLst>
                    <a:gs pos="2917">
                      <a:schemeClr val="tx1"/>
                    </a:gs>
                    <a:gs pos="30000">
                      <a:schemeClr val="tx1"/>
                    </a:gs>
                  </a:gsLst>
                  <a:lin ang="5400000" scaled="0"/>
                </a:gradFill>
              </a:rPr>
              <a:t>Keras</a:t>
            </a:r>
            <a:r>
              <a:rPr lang="en-US" sz="2400" dirty="0">
                <a:gradFill>
                  <a:gsLst>
                    <a:gs pos="2917">
                      <a:schemeClr val="tx1"/>
                    </a:gs>
                    <a:gs pos="30000">
                      <a:schemeClr val="tx1"/>
                    </a:gs>
                  </a:gsLst>
                  <a:lin ang="5400000" scaled="0"/>
                </a:gradFill>
              </a:rPr>
              <a:t> for training</a:t>
            </a:r>
          </a:p>
          <a:p>
            <a:pPr>
              <a:lnSpc>
                <a:spcPct val="90000"/>
              </a:lnSpc>
              <a:spcAft>
                <a:spcPts val="600"/>
              </a:spcAft>
            </a:pPr>
            <a:r>
              <a:rPr lang="en-US" sz="2400" dirty="0">
                <a:gradFill>
                  <a:gsLst>
                    <a:gs pos="2917">
                      <a:schemeClr val="tx1"/>
                    </a:gs>
                    <a:gs pos="30000">
                      <a:schemeClr val="tx1"/>
                    </a:gs>
                  </a:gsLst>
                  <a:lin ang="5400000" scaled="0"/>
                </a:gradFill>
              </a:rPr>
              <a:t>OpenCV (cv2) for image processing</a:t>
            </a:r>
          </a:p>
          <a:p>
            <a:pPr>
              <a:lnSpc>
                <a:spcPct val="90000"/>
              </a:lnSpc>
              <a:spcAft>
                <a:spcPts val="600"/>
              </a:spcAft>
            </a:pPr>
            <a:r>
              <a:rPr lang="en-US" sz="2400" dirty="0">
                <a:gradFill>
                  <a:gsLst>
                    <a:gs pos="2917">
                      <a:schemeClr val="tx1"/>
                    </a:gs>
                    <a:gs pos="30000">
                      <a:schemeClr val="tx1"/>
                    </a:gs>
                  </a:gsLst>
                  <a:lin ang="5400000" scaled="0"/>
                </a:gradFill>
              </a:rPr>
              <a:t>Pandas for loading and saving csv files</a:t>
            </a:r>
          </a:p>
          <a:p>
            <a:pPr>
              <a:lnSpc>
                <a:spcPct val="90000"/>
              </a:lnSpc>
              <a:spcAft>
                <a:spcPts val="600"/>
              </a:spcAft>
            </a:pPr>
            <a:endParaRPr lang="en-US" sz="2400" dirty="0" err="1">
              <a:gradFill>
                <a:gsLst>
                  <a:gs pos="2917">
                    <a:schemeClr val="tx1"/>
                  </a:gs>
                  <a:gs pos="30000">
                    <a:schemeClr val="tx1"/>
                  </a:gs>
                </a:gsLst>
                <a:lin ang="5400000" scaled="0"/>
              </a:gradFill>
            </a:endParaRPr>
          </a:p>
        </p:txBody>
      </p:sp>
      <p:sp>
        <p:nvSpPr>
          <p:cNvPr id="8" name="TextBox 7">
            <a:extLst>
              <a:ext uri="{FF2B5EF4-FFF2-40B4-BE49-F238E27FC236}">
                <a16:creationId xmlns:a16="http://schemas.microsoft.com/office/drawing/2014/main" id="{2A7E8FA8-5D27-4F3F-9BB6-E873206229C9}"/>
              </a:ext>
            </a:extLst>
          </p:cNvPr>
          <p:cNvSpPr txBox="1"/>
          <p:nvPr/>
        </p:nvSpPr>
        <p:spPr>
          <a:xfrm>
            <a:off x="287383" y="3892731"/>
            <a:ext cx="4385560" cy="1446550"/>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50 epochs</a:t>
            </a:r>
          </a:p>
          <a:p>
            <a:pPr>
              <a:lnSpc>
                <a:spcPct val="90000"/>
              </a:lnSpc>
              <a:spcAft>
                <a:spcPts val="600"/>
              </a:spcAft>
            </a:pPr>
            <a:r>
              <a:rPr lang="en-US" sz="2400" dirty="0" err="1">
                <a:gradFill>
                  <a:gsLst>
                    <a:gs pos="2917">
                      <a:schemeClr val="tx1"/>
                    </a:gs>
                    <a:gs pos="30000">
                      <a:schemeClr val="tx1"/>
                    </a:gs>
                  </a:gsLst>
                  <a:lin ang="5400000" scaled="0"/>
                </a:gradFill>
              </a:rPr>
              <a:t>RMSProp</a:t>
            </a:r>
            <a:r>
              <a:rPr lang="en-US" sz="2400" dirty="0">
                <a:gradFill>
                  <a:gsLst>
                    <a:gs pos="2917">
                      <a:schemeClr val="tx1"/>
                    </a:gs>
                    <a:gs pos="30000">
                      <a:schemeClr val="tx1"/>
                    </a:gs>
                  </a:gsLst>
                  <a:lin ang="5400000" scaled="0"/>
                </a:gradFill>
              </a:rPr>
              <a:t> optimizer</a:t>
            </a:r>
          </a:p>
          <a:p>
            <a:pPr>
              <a:lnSpc>
                <a:spcPct val="90000"/>
              </a:lnSpc>
              <a:spcAft>
                <a:spcPts val="600"/>
              </a:spcAft>
            </a:pPr>
            <a:r>
              <a:rPr lang="en-US" sz="2400" dirty="0">
                <a:gradFill>
                  <a:gsLst>
                    <a:gs pos="2917">
                      <a:schemeClr val="tx1"/>
                    </a:gs>
                    <a:gs pos="30000">
                      <a:schemeClr val="tx1"/>
                    </a:gs>
                  </a:gsLst>
                  <a:lin ang="5400000" scaled="0"/>
                </a:gradFill>
              </a:rPr>
              <a:t>Categorical Cross-entropy loss</a:t>
            </a:r>
          </a:p>
        </p:txBody>
      </p:sp>
      <p:pic>
        <p:nvPicPr>
          <p:cNvPr id="1030" name="Picture 6" descr="Training and Serving ML models with tf.keras | by Stijn Decubber | ML6team">
            <a:extLst>
              <a:ext uri="{FF2B5EF4-FFF2-40B4-BE49-F238E27FC236}">
                <a16:creationId xmlns:a16="http://schemas.microsoft.com/office/drawing/2014/main" id="{46B7A43C-7063-4880-93CE-0815A4BC2C2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76982" y="3616311"/>
            <a:ext cx="3392206" cy="144168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n Introduction to Pandas in Python | by Bruno Santos | Towards Data Science">
            <a:extLst>
              <a:ext uri="{FF2B5EF4-FFF2-40B4-BE49-F238E27FC236}">
                <a16:creationId xmlns:a16="http://schemas.microsoft.com/office/drawing/2014/main" id="{B0B929DC-D6A8-465F-9A32-298693FE9B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6784" y="5201222"/>
            <a:ext cx="2297743" cy="1528762"/>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OpenCV - Wikipedia">
            <a:extLst>
              <a:ext uri="{FF2B5EF4-FFF2-40B4-BE49-F238E27FC236}">
                <a16:creationId xmlns:a16="http://schemas.microsoft.com/office/drawing/2014/main" id="{A013791F-7683-4577-B9DC-24B6A8F8FE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8747" y="3502881"/>
            <a:ext cx="1262453" cy="1555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9100795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1CE88-C66A-4338-8ECB-CBAF97795E7A}"/>
              </a:ext>
            </a:extLst>
          </p:cNvPr>
          <p:cNvSpPr>
            <a:spLocks noGrp="1"/>
          </p:cNvSpPr>
          <p:nvPr>
            <p:ph type="title"/>
          </p:nvPr>
        </p:nvSpPr>
        <p:spPr/>
        <p:txBody>
          <a:bodyPr/>
          <a:lstStyle/>
          <a:p>
            <a:r>
              <a:rPr lang="en-US" dirty="0"/>
              <a:t>Example of Output</a:t>
            </a:r>
          </a:p>
        </p:txBody>
      </p:sp>
      <p:pic>
        <p:nvPicPr>
          <p:cNvPr id="6" name="Picture 5">
            <a:extLst>
              <a:ext uri="{FF2B5EF4-FFF2-40B4-BE49-F238E27FC236}">
                <a16:creationId xmlns:a16="http://schemas.microsoft.com/office/drawing/2014/main" id="{224F21EE-CBCE-4080-8925-D51E5D550E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5012" y="1471612"/>
            <a:ext cx="1081088" cy="1081088"/>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35C94E08-AD10-4E0E-897B-EC28BF86FD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4224" y="61912"/>
            <a:ext cx="2619375" cy="2619375"/>
          </a:xfrm>
          <a:prstGeom prst="rect">
            <a:avLst/>
          </a:prstGeom>
        </p:spPr>
      </p:pic>
      <p:pic>
        <p:nvPicPr>
          <p:cNvPr id="11" name="Picture 10" descr="Text&#10;&#10;Description automatically generated">
            <a:extLst>
              <a:ext uri="{FF2B5EF4-FFF2-40B4-BE49-F238E27FC236}">
                <a16:creationId xmlns:a16="http://schemas.microsoft.com/office/drawing/2014/main" id="{53D26CC3-937D-4403-AB15-D3721CB964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3631" y="2914650"/>
            <a:ext cx="3806728" cy="3595688"/>
          </a:xfrm>
          <a:prstGeom prst="rect">
            <a:avLst/>
          </a:prstGeom>
        </p:spPr>
      </p:pic>
      <p:pic>
        <p:nvPicPr>
          <p:cNvPr id="13" name="Picture 12" descr="Text&#10;&#10;Description automatically generated">
            <a:extLst>
              <a:ext uri="{FF2B5EF4-FFF2-40B4-BE49-F238E27FC236}">
                <a16:creationId xmlns:a16="http://schemas.microsoft.com/office/drawing/2014/main" id="{8983A8DD-63C0-4424-83BA-14EAF189EF1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16040" y="2495550"/>
            <a:ext cx="4210092" cy="3723872"/>
          </a:xfrm>
          <a:prstGeom prst="rect">
            <a:avLst/>
          </a:prstGeom>
        </p:spPr>
      </p:pic>
    </p:spTree>
    <p:extLst>
      <p:ext uri="{BB962C8B-B14F-4D97-AF65-F5344CB8AC3E}">
        <p14:creationId xmlns:p14="http://schemas.microsoft.com/office/powerpoint/2010/main" val="168850396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CF9D9-D86B-4F9E-A79D-D12785991649}"/>
              </a:ext>
            </a:extLst>
          </p:cNvPr>
          <p:cNvSpPr>
            <a:spLocks noGrp="1"/>
          </p:cNvSpPr>
          <p:nvPr>
            <p:ph type="title"/>
          </p:nvPr>
        </p:nvSpPr>
        <p:spPr/>
        <p:txBody>
          <a:bodyPr/>
          <a:lstStyle/>
          <a:p>
            <a:r>
              <a:rPr lang="en-US" dirty="0"/>
              <a:t>Results</a:t>
            </a:r>
          </a:p>
        </p:txBody>
      </p:sp>
      <p:sp>
        <p:nvSpPr>
          <p:cNvPr id="3" name="TextBox 2">
            <a:extLst>
              <a:ext uri="{FF2B5EF4-FFF2-40B4-BE49-F238E27FC236}">
                <a16:creationId xmlns:a16="http://schemas.microsoft.com/office/drawing/2014/main" id="{176A8F0C-4325-445D-8693-E9B469548277}"/>
              </a:ext>
            </a:extLst>
          </p:cNvPr>
          <p:cNvSpPr txBox="1"/>
          <p:nvPr/>
        </p:nvSpPr>
        <p:spPr>
          <a:xfrm>
            <a:off x="983713" y="2420124"/>
            <a:ext cx="10255051"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Accuracies for all models were around 98% accurate on our gen 5 test set! </a:t>
            </a:r>
          </a:p>
        </p:txBody>
      </p:sp>
      <p:sp>
        <p:nvSpPr>
          <p:cNvPr id="4" name="TextBox 3">
            <a:extLst>
              <a:ext uri="{FF2B5EF4-FFF2-40B4-BE49-F238E27FC236}">
                <a16:creationId xmlns:a16="http://schemas.microsoft.com/office/drawing/2014/main" id="{8023D755-3583-46D3-A23E-46564ECA5382}"/>
              </a:ext>
            </a:extLst>
          </p:cNvPr>
          <p:cNvSpPr txBox="1"/>
          <p:nvPr/>
        </p:nvSpPr>
        <p:spPr>
          <a:xfrm>
            <a:off x="3673275" y="1412240"/>
            <a:ext cx="4409092"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Training session took &lt;2 hours</a:t>
            </a:r>
          </a:p>
        </p:txBody>
      </p:sp>
      <p:sp>
        <p:nvSpPr>
          <p:cNvPr id="5" name="TextBox 4">
            <a:extLst>
              <a:ext uri="{FF2B5EF4-FFF2-40B4-BE49-F238E27FC236}">
                <a16:creationId xmlns:a16="http://schemas.microsoft.com/office/drawing/2014/main" id="{36BC8987-3630-45BC-8F91-4694F61B37C0}"/>
              </a:ext>
            </a:extLst>
          </p:cNvPr>
          <p:cNvSpPr txBox="1"/>
          <p:nvPr/>
        </p:nvSpPr>
        <p:spPr>
          <a:xfrm>
            <a:off x="2596654" y="3496081"/>
            <a:ext cx="7029168" cy="627864"/>
          </a:xfrm>
          <a:prstGeom prst="rect">
            <a:avLst/>
          </a:prstGeom>
          <a:noFill/>
        </p:spPr>
        <p:txBody>
          <a:bodyPr wrap="non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Models could identify Pokémon cross generations!</a:t>
            </a:r>
          </a:p>
        </p:txBody>
      </p:sp>
      <p:pic>
        <p:nvPicPr>
          <p:cNvPr id="9" name="Picture 8">
            <a:extLst>
              <a:ext uri="{FF2B5EF4-FFF2-40B4-BE49-F238E27FC236}">
                <a16:creationId xmlns:a16="http://schemas.microsoft.com/office/drawing/2014/main" id="{A4130F57-B8F3-4D53-AB24-1EF91533036E}"/>
              </a:ext>
            </a:extLst>
          </p:cNvPr>
          <p:cNvPicPr>
            <a:picLocks noChangeAspect="1"/>
          </p:cNvPicPr>
          <p:nvPr/>
        </p:nvPicPr>
        <p:blipFill>
          <a:blip r:embed="rId2"/>
          <a:stretch>
            <a:fillRect/>
          </a:stretch>
        </p:blipFill>
        <p:spPr>
          <a:xfrm>
            <a:off x="2055223" y="4117920"/>
            <a:ext cx="3415501" cy="2561626"/>
          </a:xfrm>
          <a:prstGeom prst="rect">
            <a:avLst/>
          </a:prstGeom>
        </p:spPr>
      </p:pic>
      <p:pic>
        <p:nvPicPr>
          <p:cNvPr id="11" name="Picture 10">
            <a:extLst>
              <a:ext uri="{FF2B5EF4-FFF2-40B4-BE49-F238E27FC236}">
                <a16:creationId xmlns:a16="http://schemas.microsoft.com/office/drawing/2014/main" id="{5E2390C0-864E-4DF8-867C-C1CD6A2B1898}"/>
              </a:ext>
            </a:extLst>
          </p:cNvPr>
          <p:cNvPicPr>
            <a:picLocks noChangeAspect="1"/>
          </p:cNvPicPr>
          <p:nvPr/>
        </p:nvPicPr>
        <p:blipFill>
          <a:blip r:embed="rId3"/>
          <a:stretch>
            <a:fillRect/>
          </a:stretch>
        </p:blipFill>
        <p:spPr>
          <a:xfrm>
            <a:off x="5827776" y="4117920"/>
            <a:ext cx="3540905" cy="2655679"/>
          </a:xfrm>
          <a:prstGeom prst="rect">
            <a:avLst/>
          </a:prstGeom>
        </p:spPr>
      </p:pic>
    </p:spTree>
    <p:extLst>
      <p:ext uri="{BB962C8B-B14F-4D97-AF65-F5344CB8AC3E}">
        <p14:creationId xmlns:p14="http://schemas.microsoft.com/office/powerpoint/2010/main" val="81218029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94378-6EAE-430A-9FDF-AADD90DD81BC}"/>
              </a:ext>
            </a:extLst>
          </p:cNvPr>
          <p:cNvSpPr>
            <a:spLocks noGrp="1"/>
          </p:cNvSpPr>
          <p:nvPr>
            <p:ph type="title"/>
          </p:nvPr>
        </p:nvSpPr>
        <p:spPr/>
        <p:txBody>
          <a:bodyPr/>
          <a:lstStyle/>
          <a:p>
            <a:r>
              <a:rPr lang="en-US" dirty="0"/>
              <a:t>Lessons learned</a:t>
            </a:r>
          </a:p>
        </p:txBody>
      </p:sp>
      <p:sp>
        <p:nvSpPr>
          <p:cNvPr id="3" name="TextBox 2">
            <a:extLst>
              <a:ext uri="{FF2B5EF4-FFF2-40B4-BE49-F238E27FC236}">
                <a16:creationId xmlns:a16="http://schemas.microsoft.com/office/drawing/2014/main" id="{31DF713A-51E0-46DD-96B5-5282EFE38EC0}"/>
              </a:ext>
            </a:extLst>
          </p:cNvPr>
          <p:cNvSpPr txBox="1"/>
          <p:nvPr/>
        </p:nvSpPr>
        <p:spPr>
          <a:xfrm>
            <a:off x="792045" y="2468145"/>
            <a:ext cx="10638390" cy="4311950"/>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Learned more about the advantages/disadvantages of </a:t>
            </a:r>
            <a:r>
              <a:rPr lang="en-US" sz="2400" dirty="0" err="1">
                <a:gradFill>
                  <a:gsLst>
                    <a:gs pos="2917">
                      <a:schemeClr val="tx1"/>
                    </a:gs>
                    <a:gs pos="30000">
                      <a:schemeClr val="tx1"/>
                    </a:gs>
                  </a:gsLst>
                  <a:lin ang="5400000" scaled="0"/>
                </a:gradFill>
              </a:rPr>
              <a:t>PyTorch</a:t>
            </a:r>
            <a:r>
              <a:rPr lang="en-US" sz="2400" dirty="0">
                <a:gradFill>
                  <a:gsLst>
                    <a:gs pos="2917">
                      <a:schemeClr val="tx1"/>
                    </a:gs>
                    <a:gs pos="30000">
                      <a:schemeClr val="tx1"/>
                    </a:gs>
                  </a:gsLst>
                  <a:lin ang="5400000" scaled="0"/>
                </a:gradFill>
              </a:rPr>
              <a:t> vs </a:t>
            </a:r>
            <a:r>
              <a:rPr lang="en-US" sz="2400" dirty="0" err="1">
                <a:gradFill>
                  <a:gsLst>
                    <a:gs pos="2917">
                      <a:schemeClr val="tx1"/>
                    </a:gs>
                    <a:gs pos="30000">
                      <a:schemeClr val="tx1"/>
                    </a:gs>
                  </a:gsLst>
                  <a:lin ang="5400000" scaled="0"/>
                </a:gradFill>
              </a:rPr>
              <a:t>Tensorflow</a:t>
            </a: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err="1">
                <a:gradFill>
                  <a:gsLst>
                    <a:gs pos="2917">
                      <a:schemeClr val="tx1"/>
                    </a:gs>
                    <a:gs pos="30000">
                      <a:schemeClr val="tx1"/>
                    </a:gs>
                  </a:gsLst>
                  <a:lin ang="5400000" scaled="0"/>
                </a:gradFill>
              </a:rPr>
              <a:t>Tensorflow</a:t>
            </a:r>
            <a:r>
              <a:rPr lang="en-US" sz="2400" dirty="0">
                <a:gradFill>
                  <a:gsLst>
                    <a:gs pos="2917">
                      <a:schemeClr val="tx1"/>
                    </a:gs>
                    <a:gs pos="30000">
                      <a:schemeClr val="tx1"/>
                    </a:gs>
                  </a:gsLst>
                  <a:lin ang="5400000" scaled="0"/>
                </a:gradFill>
              </a:rPr>
              <a:t> is faster to implement</a:t>
            </a:r>
          </a:p>
          <a:p>
            <a:pPr marL="800100" lvl="1" indent="-342900">
              <a:lnSpc>
                <a:spcPct val="90000"/>
              </a:lnSpc>
              <a:spcAft>
                <a:spcPts val="600"/>
              </a:spcAft>
              <a:buFont typeface="Arial" panose="020B0604020202020204" pitchFamily="34" charset="0"/>
              <a:buChar char="•"/>
            </a:pPr>
            <a:r>
              <a:rPr lang="en-US" sz="2400" dirty="0" err="1">
                <a:gradFill>
                  <a:gsLst>
                    <a:gs pos="2917">
                      <a:schemeClr val="tx1"/>
                    </a:gs>
                    <a:gs pos="30000">
                      <a:schemeClr val="tx1"/>
                    </a:gs>
                  </a:gsLst>
                  <a:lin ang="5400000" scaled="0"/>
                </a:gradFill>
              </a:rPr>
              <a:t>Tensorflow</a:t>
            </a:r>
            <a:r>
              <a:rPr lang="en-US" sz="2400" dirty="0">
                <a:gradFill>
                  <a:gsLst>
                    <a:gs pos="2917">
                      <a:schemeClr val="tx1"/>
                    </a:gs>
                    <a:gs pos="30000">
                      <a:schemeClr val="tx1"/>
                    </a:gs>
                  </a:gsLst>
                  <a:lin ang="5400000" scaled="0"/>
                </a:gradFill>
              </a:rPr>
              <a:t> is more friendly when doing basic structures</a:t>
            </a:r>
          </a:p>
          <a:p>
            <a:pPr marL="1257300" lvl="2"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Ex// </a:t>
            </a:r>
            <a:r>
              <a:rPr lang="en-US" sz="2400" dirty="0" err="1">
                <a:gradFill>
                  <a:gsLst>
                    <a:gs pos="2917">
                      <a:schemeClr val="tx1"/>
                    </a:gs>
                    <a:gs pos="30000">
                      <a:schemeClr val="tx1"/>
                    </a:gs>
                  </a:gsLst>
                  <a:lin ang="5400000" scaled="0"/>
                </a:gradFill>
              </a:rPr>
              <a:t>cnns</a:t>
            </a:r>
            <a:endParaRPr lang="en-US" sz="2400" dirty="0">
              <a:gradFill>
                <a:gsLst>
                  <a:gs pos="2917">
                    <a:schemeClr val="tx1"/>
                  </a:gs>
                  <a:gs pos="30000">
                    <a:schemeClr val="tx1"/>
                  </a:gs>
                </a:gsLst>
                <a:lin ang="5400000" scaled="0"/>
              </a:gradFill>
            </a:endParaRPr>
          </a:p>
          <a:p>
            <a:pPr marL="800100" lvl="1" indent="-342900">
              <a:lnSpc>
                <a:spcPct val="90000"/>
              </a:lnSpc>
              <a:spcAft>
                <a:spcPts val="600"/>
              </a:spcAft>
              <a:buFont typeface="Arial" panose="020B0604020202020204" pitchFamily="34" charset="0"/>
              <a:buChar char="•"/>
            </a:pPr>
            <a:r>
              <a:rPr lang="en-US" sz="2400" dirty="0" err="1">
                <a:gradFill>
                  <a:gsLst>
                    <a:gs pos="2917">
                      <a:schemeClr val="tx1"/>
                    </a:gs>
                    <a:gs pos="30000">
                      <a:schemeClr val="tx1"/>
                    </a:gs>
                  </a:gsLst>
                  <a:lin ang="5400000" scaled="0"/>
                </a:gradFill>
              </a:rPr>
              <a:t>PyTorch</a:t>
            </a:r>
            <a:r>
              <a:rPr lang="en-US" sz="2400" dirty="0">
                <a:gradFill>
                  <a:gsLst>
                    <a:gs pos="2917">
                      <a:schemeClr val="tx1"/>
                    </a:gs>
                    <a:gs pos="30000">
                      <a:schemeClr val="tx1"/>
                    </a:gs>
                  </a:gsLst>
                  <a:lin ang="5400000" scaled="0"/>
                </a:gradFill>
              </a:rPr>
              <a:t> excelled at feature engineering/preprocessing</a:t>
            </a:r>
          </a:p>
          <a:p>
            <a:pPr marL="800100" lvl="1" indent="-342900">
              <a:lnSpc>
                <a:spcPct val="90000"/>
              </a:lnSpc>
              <a:spcAft>
                <a:spcPts val="600"/>
              </a:spcAft>
              <a:buFont typeface="Arial" panose="020B0604020202020204" pitchFamily="34" charset="0"/>
              <a:buChar char="•"/>
            </a:pPr>
            <a:r>
              <a:rPr lang="en-US" sz="2400" dirty="0" err="1">
                <a:gradFill>
                  <a:gsLst>
                    <a:gs pos="2917">
                      <a:schemeClr val="tx1"/>
                    </a:gs>
                    <a:gs pos="30000">
                      <a:schemeClr val="tx1"/>
                    </a:gs>
                  </a:gsLst>
                  <a:lin ang="5400000" scaled="0"/>
                </a:gradFill>
              </a:rPr>
              <a:t>PyTorch</a:t>
            </a:r>
            <a:r>
              <a:rPr lang="en-US" sz="2400" dirty="0">
                <a:gradFill>
                  <a:gsLst>
                    <a:gs pos="2917">
                      <a:schemeClr val="tx1"/>
                    </a:gs>
                    <a:gs pos="30000">
                      <a:schemeClr val="tx1"/>
                    </a:gs>
                  </a:gsLst>
                  <a:lin ang="5400000" scaled="0"/>
                </a:gradFill>
              </a:rPr>
              <a:t> datasets API were easy to load, create, and use </a:t>
            </a:r>
          </a:p>
          <a:p>
            <a:pPr marL="800100" lvl="1" indent="-342900">
              <a:lnSpc>
                <a:spcPct val="90000"/>
              </a:lnSpc>
              <a:spcAft>
                <a:spcPts val="600"/>
              </a:spcAft>
              <a:buFont typeface="Arial" panose="020B0604020202020204" pitchFamily="34" charset="0"/>
              <a:buChar char="•"/>
            </a:pPr>
            <a:r>
              <a:rPr lang="en-US" sz="2400" dirty="0" err="1">
                <a:gradFill>
                  <a:gsLst>
                    <a:gs pos="2917">
                      <a:schemeClr val="tx1"/>
                    </a:gs>
                    <a:gs pos="30000">
                      <a:schemeClr val="tx1"/>
                    </a:gs>
                  </a:gsLst>
                  <a:lin ang="5400000" scaled="0"/>
                </a:gradFill>
              </a:rPr>
              <a:t>PyTorch</a:t>
            </a:r>
            <a:r>
              <a:rPr lang="en-US" sz="2400" dirty="0">
                <a:gradFill>
                  <a:gsLst>
                    <a:gs pos="2917">
                      <a:schemeClr val="tx1"/>
                    </a:gs>
                    <a:gs pos="30000">
                      <a:schemeClr val="tx1"/>
                    </a:gs>
                  </a:gsLst>
                  <a:lin ang="5400000" scaled="0"/>
                </a:gradFill>
              </a:rPr>
              <a:t> models had a lot of bugs</a:t>
            </a:r>
          </a:p>
          <a:p>
            <a:pPr marL="1257300" lvl="2"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Hard to fix bugs</a:t>
            </a:r>
          </a:p>
          <a:p>
            <a:pPr marL="1257300" lvl="2"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Example: transform function </a:t>
            </a:r>
            <a:r>
              <a:rPr lang="en-US" sz="2400" dirty="0" err="1">
                <a:gradFill>
                  <a:gsLst>
                    <a:gs pos="2917">
                      <a:schemeClr val="tx1"/>
                    </a:gs>
                    <a:gs pos="30000">
                      <a:schemeClr val="tx1"/>
                    </a:gs>
                  </a:gsLst>
                  <a:lin ang="5400000" scaled="0"/>
                </a:gradFill>
              </a:rPr>
              <a:t>ToTensor</a:t>
            </a:r>
            <a:r>
              <a:rPr lang="en-US" sz="2400" dirty="0">
                <a:gradFill>
                  <a:gsLst>
                    <a:gs pos="2917">
                      <a:schemeClr val="tx1"/>
                    </a:gs>
                    <a:gs pos="30000">
                      <a:schemeClr val="tx1"/>
                    </a:gs>
                  </a:gsLst>
                  <a:lin ang="5400000" scaled="0"/>
                </a:gradFill>
              </a:rPr>
              <a:t> messed up image data</a:t>
            </a:r>
          </a:p>
          <a:p>
            <a:pPr marL="1257300" lvl="2" indent="-342900">
              <a:lnSpc>
                <a:spcPct val="90000"/>
              </a:lnSpc>
              <a:spcAft>
                <a:spcPts val="600"/>
              </a:spcAft>
              <a:buFont typeface="Arial" panose="020B0604020202020204" pitchFamily="34" charset="0"/>
              <a:buChar char="•"/>
            </a:pPr>
            <a:endParaRPr lang="en-US" sz="2400" dirty="0">
              <a:gradFill>
                <a:gsLst>
                  <a:gs pos="2917">
                    <a:schemeClr val="tx1"/>
                  </a:gs>
                  <a:gs pos="30000">
                    <a:schemeClr val="tx1"/>
                  </a:gs>
                </a:gsLst>
                <a:lin ang="5400000" scaled="0"/>
              </a:gradFill>
            </a:endParaRPr>
          </a:p>
        </p:txBody>
      </p:sp>
      <p:sp>
        <p:nvSpPr>
          <p:cNvPr id="4" name="TextBox 3">
            <a:extLst>
              <a:ext uri="{FF2B5EF4-FFF2-40B4-BE49-F238E27FC236}">
                <a16:creationId xmlns:a16="http://schemas.microsoft.com/office/drawing/2014/main" id="{5A04EA76-0EA2-473E-B597-5A05E3361141}"/>
              </a:ext>
            </a:extLst>
          </p:cNvPr>
          <p:cNvSpPr txBox="1"/>
          <p:nvPr/>
        </p:nvSpPr>
        <p:spPr>
          <a:xfrm>
            <a:off x="792045" y="1352551"/>
            <a:ext cx="9134475" cy="1037207"/>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Learned how to handle data in weirder formats</a:t>
            </a:r>
          </a:p>
          <a:p>
            <a:pPr>
              <a:lnSpc>
                <a:spcPct val="90000"/>
              </a:lnSpc>
              <a:spcAft>
                <a:spcPts val="600"/>
              </a:spcAft>
            </a:pPr>
            <a:endParaRPr lang="en-US" sz="24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026927625"/>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3_FY18 Enterprise">
  <a:themeElements>
    <a:clrScheme name="Custom 23">
      <a:dk1>
        <a:srgbClr val="353535"/>
      </a:dk1>
      <a:lt1>
        <a:srgbClr val="FFFFFF"/>
      </a:lt1>
      <a:dk2>
        <a:srgbClr val="0078D7"/>
      </a:dk2>
      <a:lt2>
        <a:srgbClr val="F2F2F2"/>
      </a:lt2>
      <a:accent1>
        <a:srgbClr val="0078D7"/>
      </a:accent1>
      <a:accent2>
        <a:srgbClr val="002050"/>
      </a:accent2>
      <a:accent3>
        <a:srgbClr val="00BCF2"/>
      </a:accent3>
      <a:accent4>
        <a:srgbClr val="D83B01"/>
      </a:accent4>
      <a:accent5>
        <a:srgbClr val="737373"/>
      </a:accent5>
      <a:accent6>
        <a:srgbClr val="E6E6E6"/>
      </a:accent6>
      <a:hlink>
        <a:srgbClr val="3179D0"/>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FY18 Enterprise" id="{E72F3315-1010-49DB-9886-4D4C2CF5FD95}" vid="{819BFA2A-E2CF-41B2-903A-3ECB1391740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Control xmlns="http://schemas.microsoft.com/VisualStudio/2011/storyboarding/control">
  <Id Name="d69996e1-3d61-4686-9b63-f1b855c596ab" Revision="1" Stencil="7276b9ef-3953-4dce-a89b-ed85f20b8b93" StencilVersion="1.0"/>
</Control>
</file>

<file path=customXml/item10.xml><?xml version="1.0" encoding="utf-8"?>
<Control xmlns="http://schemas.microsoft.com/VisualStudio/2011/storyboarding/control">
  <Id Name="d69996e1-3d61-4686-9b63-f1b855c596ab" Revision="1" Stencil="7276b9ef-3953-4dce-a89b-ed85f20b8b93" StencilVersion="1.0"/>
</Control>
</file>

<file path=customXml/item2.xml><?xml version="1.0" encoding="utf-8"?>
<Control xmlns="http://schemas.microsoft.com/VisualStudio/2011/storyboarding/control">
  <Id Name="a2191c86-fc50-4add-948c-129f6b5a88d8" Revision="1" Stencil="7276b9ef-3953-4dce-a89b-ed85f20b8b93" StencilVersion="1.0"/>
</Control>
</file>

<file path=customXml/item3.xml><?xml version="1.0" encoding="utf-8"?>
<Control xmlns="http://schemas.microsoft.com/VisualStudio/2011/storyboarding/control">
  <Id Name="a2191c86-fc50-4add-948c-129f6b5a88d8" Revision="1" Stencil="7276b9ef-3953-4dce-a89b-ed85f20b8b93" StencilVersion="1.0"/>
</Control>
</file>

<file path=customXml/item4.xml><?xml version="1.0" encoding="utf-8"?>
<Control xmlns="http://schemas.microsoft.com/VisualStudio/2011/storyboarding/control">
  <Id Name="a2191c86-fc50-4add-948c-129f6b5a88d8" Revision="1" Stencil="7276b9ef-3953-4dce-a89b-ed85f20b8b93" StencilVersion="1.0"/>
</Control>
</file>

<file path=customXml/item5.xml><?xml version="1.0" encoding="utf-8"?>
<Control xmlns="http://schemas.microsoft.com/VisualStudio/2011/storyboarding/control">
  <Id Name="a2191c86-fc50-4add-948c-129f6b5a88d8" Revision="1" Stencil="7276b9ef-3953-4dce-a89b-ed85f20b8b93" StencilVersion="1.0"/>
</Control>
</file>

<file path=customXml/item6.xml><?xml version="1.0" encoding="utf-8"?>
<Control xmlns="http://schemas.microsoft.com/VisualStudio/2011/storyboarding/control">
  <Id Name="a2191c86-fc50-4add-948c-129f6b5a88d8" Revision="1" Stencil="7276b9ef-3953-4dce-a89b-ed85f20b8b93" StencilVersion="1.0"/>
</Control>
</file>

<file path=customXml/item7.xml><?xml version="1.0" encoding="utf-8"?>
<Control xmlns="http://schemas.microsoft.com/VisualStudio/2011/storyboarding/control">
  <Id Name="a2191c86-fc50-4add-948c-129f6b5a88d8" Revision="1" Stencil="7276b9ef-3953-4dce-a89b-ed85f20b8b93" StencilVersion="1.0"/>
</Control>
</file>

<file path=customXml/item8.xml><?xml version="1.0" encoding="utf-8"?>
<Control xmlns="http://schemas.microsoft.com/VisualStudio/2011/storyboarding/control">
  <Id Name="fb22c541-ded0-47fa-8877-83a4c2d16227" Revision="1" Stencil="7276b9ef-3953-4dce-a89b-ed85f20b8b93" StencilVersion="1.0"/>
</Control>
</file>

<file path=customXml/item9.xml><?xml version="1.0" encoding="utf-8"?>
<Control xmlns="http://schemas.microsoft.com/VisualStudio/2011/storyboarding/control">
  <Id Name="fb22c541-ded0-47fa-8877-83a4c2d16227" Revision="1" Stencil="7276b9ef-3953-4dce-a89b-ed85f20b8b93" StencilVersion="1.0"/>
</Control>
</file>

<file path=customXml/itemProps1.xml><?xml version="1.0" encoding="utf-8"?>
<ds:datastoreItem xmlns:ds="http://schemas.openxmlformats.org/officeDocument/2006/customXml" ds:itemID="{09DBD086-0AD1-47E0-8FA3-CC3254EB8CB9}">
  <ds:schemaRefs>
    <ds:schemaRef ds:uri="http://schemas.microsoft.com/VisualStudio/2011/storyboarding/control"/>
  </ds:schemaRefs>
</ds:datastoreItem>
</file>

<file path=customXml/itemProps10.xml><?xml version="1.0" encoding="utf-8"?>
<ds:datastoreItem xmlns:ds="http://schemas.openxmlformats.org/officeDocument/2006/customXml" ds:itemID="{39F6B3D6-B88D-4313-A5F6-76793F630687}">
  <ds:schemaRefs>
    <ds:schemaRef ds:uri="http://schemas.microsoft.com/VisualStudio/2011/storyboarding/control"/>
  </ds:schemaRefs>
</ds:datastoreItem>
</file>

<file path=customXml/itemProps2.xml><?xml version="1.0" encoding="utf-8"?>
<ds:datastoreItem xmlns:ds="http://schemas.openxmlformats.org/officeDocument/2006/customXml" ds:itemID="{A13EB074-FF2D-451D-9C18-038BF69AC531}">
  <ds:schemaRefs>
    <ds:schemaRef ds:uri="http://schemas.microsoft.com/VisualStudio/2011/storyboarding/control"/>
  </ds:schemaRefs>
</ds:datastoreItem>
</file>

<file path=customXml/itemProps3.xml><?xml version="1.0" encoding="utf-8"?>
<ds:datastoreItem xmlns:ds="http://schemas.openxmlformats.org/officeDocument/2006/customXml" ds:itemID="{B988AC66-78F3-4818-966F-00B18C392F75}">
  <ds:schemaRefs>
    <ds:schemaRef ds:uri="http://schemas.microsoft.com/VisualStudio/2011/storyboarding/control"/>
  </ds:schemaRefs>
</ds:datastoreItem>
</file>

<file path=customXml/itemProps4.xml><?xml version="1.0" encoding="utf-8"?>
<ds:datastoreItem xmlns:ds="http://schemas.openxmlformats.org/officeDocument/2006/customXml" ds:itemID="{4AF1060E-9F85-4C86-876B-B92FFA700378}">
  <ds:schemaRefs>
    <ds:schemaRef ds:uri="http://schemas.microsoft.com/VisualStudio/2011/storyboarding/control"/>
  </ds:schemaRefs>
</ds:datastoreItem>
</file>

<file path=customXml/itemProps5.xml><?xml version="1.0" encoding="utf-8"?>
<ds:datastoreItem xmlns:ds="http://schemas.openxmlformats.org/officeDocument/2006/customXml" ds:itemID="{B720CDD5-25E2-4003-B857-3AB3908D0F63}">
  <ds:schemaRefs>
    <ds:schemaRef ds:uri="http://schemas.microsoft.com/VisualStudio/2011/storyboarding/control"/>
  </ds:schemaRefs>
</ds:datastoreItem>
</file>

<file path=customXml/itemProps6.xml><?xml version="1.0" encoding="utf-8"?>
<ds:datastoreItem xmlns:ds="http://schemas.openxmlformats.org/officeDocument/2006/customXml" ds:itemID="{70BC70B2-93C4-4690-B3FC-AC89B99080FC}">
  <ds:schemaRefs>
    <ds:schemaRef ds:uri="http://schemas.microsoft.com/VisualStudio/2011/storyboarding/control"/>
  </ds:schemaRefs>
</ds:datastoreItem>
</file>

<file path=customXml/itemProps7.xml><?xml version="1.0" encoding="utf-8"?>
<ds:datastoreItem xmlns:ds="http://schemas.openxmlformats.org/officeDocument/2006/customXml" ds:itemID="{120B613D-500B-4AC7-8848-2CF50ED125F4}">
  <ds:schemaRefs>
    <ds:schemaRef ds:uri="http://schemas.microsoft.com/VisualStudio/2011/storyboarding/control"/>
  </ds:schemaRefs>
</ds:datastoreItem>
</file>

<file path=customXml/itemProps8.xml><?xml version="1.0" encoding="utf-8"?>
<ds:datastoreItem xmlns:ds="http://schemas.openxmlformats.org/officeDocument/2006/customXml" ds:itemID="{8B9DDA2E-1CA4-4A82-86E1-F6221056D9D8}">
  <ds:schemaRefs>
    <ds:schemaRef ds:uri="http://schemas.microsoft.com/VisualStudio/2011/storyboarding/control"/>
  </ds:schemaRefs>
</ds:datastoreItem>
</file>

<file path=customXml/itemProps9.xml><?xml version="1.0" encoding="utf-8"?>
<ds:datastoreItem xmlns:ds="http://schemas.openxmlformats.org/officeDocument/2006/customXml" ds:itemID="{46FFB3D9-744F-4DB6-8398-A81CB108B210}">
  <ds:schemaRefs>
    <ds:schemaRef ds:uri="http://schemas.microsoft.com/VisualStudio/2011/storyboarding/control"/>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887</TotalTime>
  <Words>271</Words>
  <Application>Microsoft Office PowerPoint</Application>
  <PresentationFormat>Widescreen</PresentationFormat>
  <Paragraphs>61</Paragraphs>
  <Slides>7</Slides>
  <Notes>0</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7</vt:i4>
      </vt:variant>
    </vt:vector>
  </HeadingPairs>
  <TitlesOfParts>
    <vt:vector size="18" baseType="lpstr">
      <vt:lpstr>Segoe Semibold</vt:lpstr>
      <vt:lpstr>Arial</vt:lpstr>
      <vt:lpstr>Consolas</vt:lpstr>
      <vt:lpstr>Courier New</vt:lpstr>
      <vt:lpstr>Segoe UI</vt:lpstr>
      <vt:lpstr>Segoe UI Light</vt:lpstr>
      <vt:lpstr>Segoe UI Semibold</vt:lpstr>
      <vt:lpstr>Segoe UI Semilight</vt:lpstr>
      <vt:lpstr>Wingdings</vt:lpstr>
      <vt:lpstr>3_FY18 Enterprise</vt:lpstr>
      <vt:lpstr>think-cell Slide</vt:lpstr>
      <vt:lpstr>A Pokémon Quest</vt:lpstr>
      <vt:lpstr>Problem statement – Image Recognition</vt:lpstr>
      <vt:lpstr>Data set</vt:lpstr>
      <vt:lpstr>Keras Model -https://github.com/nykash/WhatsThisPokemon</vt:lpstr>
      <vt:lpstr>Example of Output</vt:lpstr>
      <vt:lpstr>Results</vt:lpstr>
      <vt:lpstr>Lessons learned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Francesca Lazzeri</dc:creator>
  <cp:lastModifiedBy>Sudip Das</cp:lastModifiedBy>
  <cp:revision>15</cp:revision>
  <dcterms:created xsi:type="dcterms:W3CDTF">2021-03-13T16:51:42Z</dcterms:created>
  <dcterms:modified xsi:type="dcterms:W3CDTF">2021-03-20T17:33:28Z</dcterms:modified>
</cp:coreProperties>
</file>

<file path=docProps/thumbnail.jpeg>
</file>